
<file path=[Content_Types].xml><?xml version="1.0" encoding="utf-8"?>
<Types xmlns="http://schemas.openxmlformats.org/package/2006/content-types">
  <Default Extension="png" ContentType="image/png"/>
  <Default Extension="svg" ContentType="image/svg+xml"/>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18"/>
  </p:notesMasterIdLst>
  <p:sldIdLst>
    <p:sldId id="256" r:id="rId2"/>
    <p:sldId id="257" r:id="rId3"/>
    <p:sldId id="259" r:id="rId4"/>
    <p:sldId id="267" r:id="rId5"/>
    <p:sldId id="258" r:id="rId6"/>
    <p:sldId id="270" r:id="rId7"/>
    <p:sldId id="265" r:id="rId8"/>
    <p:sldId id="268" r:id="rId9"/>
    <p:sldId id="269" r:id="rId10"/>
    <p:sldId id="263" r:id="rId11"/>
    <p:sldId id="261" r:id="rId12"/>
    <p:sldId id="262" r:id="rId13"/>
    <p:sldId id="260" r:id="rId14"/>
    <p:sldId id="264" r:id="rId15"/>
    <p:sldId id="272" r:id="rId16"/>
    <p:sldId id="266"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94660"/>
  </p:normalViewPr>
  <p:slideViewPr>
    <p:cSldViewPr snapToGrid="0">
      <p:cViewPr varScale="1">
        <p:scale>
          <a:sx n="63" d="100"/>
          <a:sy n="63" d="100"/>
        </p:scale>
        <p:origin x="688"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C3A6A7-3AEC-4A8A-A25E-08AA26CED389}" type="doc">
      <dgm:prSet loTypeId="urn:microsoft.com/office/officeart/2005/8/layout/hierarchy1" loCatId="hierarchy" qsTypeId="urn:microsoft.com/office/officeart/2005/8/quickstyle/simple5" qsCatId="simple" csTypeId="urn:microsoft.com/office/officeart/2005/8/colors/accent3_1" csCatId="accent3" phldr="1"/>
      <dgm:spPr/>
      <dgm:t>
        <a:bodyPr/>
        <a:lstStyle/>
        <a:p>
          <a:endParaRPr lang="en-US"/>
        </a:p>
      </dgm:t>
    </dgm:pt>
    <dgm:pt modelId="{67DBBF6C-8F5B-4251-A8A1-0B8B46A5D306}">
      <dgm:prSet/>
      <dgm:spPr/>
      <dgm:t>
        <a:bodyPr/>
        <a:lstStyle/>
        <a:p>
          <a:r>
            <a:rPr lang="en-US" dirty="0"/>
            <a:t>Eligible Student </a:t>
          </a:r>
        </a:p>
      </dgm:t>
    </dgm:pt>
    <dgm:pt modelId="{99FBC301-0120-49E4-B1A5-2557D64EBEAB}" type="parTrans" cxnId="{5ADB591A-BC63-4146-A5DE-77DE0972969A}">
      <dgm:prSet/>
      <dgm:spPr/>
      <dgm:t>
        <a:bodyPr/>
        <a:lstStyle/>
        <a:p>
          <a:endParaRPr lang="en-US"/>
        </a:p>
      </dgm:t>
    </dgm:pt>
    <dgm:pt modelId="{F1C1C931-C8D9-4784-AC65-BE410E4A5F97}" type="sibTrans" cxnId="{5ADB591A-BC63-4146-A5DE-77DE0972969A}">
      <dgm:prSet/>
      <dgm:spPr/>
      <dgm:t>
        <a:bodyPr/>
        <a:lstStyle/>
        <a:p>
          <a:endParaRPr lang="en-US"/>
        </a:p>
      </dgm:t>
    </dgm:pt>
    <dgm:pt modelId="{3480A4FE-1DCF-40C2-87E4-8C7AD29277BA}">
      <dgm:prSet/>
      <dgm:spPr/>
      <dgm:t>
        <a:bodyPr/>
        <a:lstStyle/>
        <a:p>
          <a:r>
            <a:rPr lang="en-US"/>
            <a:t>Attendance </a:t>
          </a:r>
        </a:p>
      </dgm:t>
    </dgm:pt>
    <dgm:pt modelId="{D57C1835-817E-43C3-A2E6-9B32F1C045FF}" type="parTrans" cxnId="{6BD3689F-DE35-4C55-8C86-9A888A601154}">
      <dgm:prSet/>
      <dgm:spPr/>
      <dgm:t>
        <a:bodyPr/>
        <a:lstStyle/>
        <a:p>
          <a:endParaRPr lang="en-US"/>
        </a:p>
      </dgm:t>
    </dgm:pt>
    <dgm:pt modelId="{007C3D9D-8222-42A9-BAF8-D9D6481E5182}" type="sibTrans" cxnId="{6BD3689F-DE35-4C55-8C86-9A888A601154}">
      <dgm:prSet/>
      <dgm:spPr/>
      <dgm:t>
        <a:bodyPr/>
        <a:lstStyle/>
        <a:p>
          <a:endParaRPr lang="en-US"/>
        </a:p>
      </dgm:t>
    </dgm:pt>
    <dgm:pt modelId="{E97E78D8-716A-4B99-839D-9786F66DB92D}">
      <dgm:prSet/>
      <dgm:spPr/>
      <dgm:t>
        <a:bodyPr/>
        <a:lstStyle/>
        <a:p>
          <a:r>
            <a:rPr lang="en-US"/>
            <a:t>Legitimate Educational Interest </a:t>
          </a:r>
        </a:p>
      </dgm:t>
    </dgm:pt>
    <dgm:pt modelId="{FA1AF42C-35E7-4CC8-A429-006A6DA721EC}" type="parTrans" cxnId="{E5C03D8A-8423-473F-B7D4-36E9F86FBBE2}">
      <dgm:prSet/>
      <dgm:spPr/>
      <dgm:t>
        <a:bodyPr/>
        <a:lstStyle/>
        <a:p>
          <a:endParaRPr lang="en-US"/>
        </a:p>
      </dgm:t>
    </dgm:pt>
    <dgm:pt modelId="{CB50307D-74C3-4A23-B7ED-6BBF6CF0D6D0}" type="sibTrans" cxnId="{E5C03D8A-8423-473F-B7D4-36E9F86FBBE2}">
      <dgm:prSet/>
      <dgm:spPr/>
      <dgm:t>
        <a:bodyPr/>
        <a:lstStyle/>
        <a:p>
          <a:endParaRPr lang="en-US"/>
        </a:p>
      </dgm:t>
    </dgm:pt>
    <dgm:pt modelId="{07C38428-5832-42B5-86E5-782F27B330E9}">
      <dgm:prSet/>
      <dgm:spPr/>
      <dgm:t>
        <a:bodyPr/>
        <a:lstStyle/>
        <a:p>
          <a:r>
            <a:rPr lang="en-US"/>
            <a:t>School Official </a:t>
          </a:r>
        </a:p>
      </dgm:t>
    </dgm:pt>
    <dgm:pt modelId="{279AA7CC-E35E-4411-B338-5F2735DC1EA7}" type="parTrans" cxnId="{2E662490-CC11-41EF-B4C5-DE05AB64AC8C}">
      <dgm:prSet/>
      <dgm:spPr/>
      <dgm:t>
        <a:bodyPr/>
        <a:lstStyle/>
        <a:p>
          <a:endParaRPr lang="en-US"/>
        </a:p>
      </dgm:t>
    </dgm:pt>
    <dgm:pt modelId="{60433983-2FA0-47DE-9D63-0F364C205A6C}" type="sibTrans" cxnId="{2E662490-CC11-41EF-B4C5-DE05AB64AC8C}">
      <dgm:prSet/>
      <dgm:spPr/>
      <dgm:t>
        <a:bodyPr/>
        <a:lstStyle/>
        <a:p>
          <a:endParaRPr lang="en-US"/>
        </a:p>
      </dgm:t>
    </dgm:pt>
    <dgm:pt modelId="{5DE0C2B3-7AE8-459E-873A-109D143FEF90}">
      <dgm:prSet/>
      <dgm:spPr/>
      <dgm:t>
        <a:bodyPr/>
        <a:lstStyle/>
        <a:p>
          <a:r>
            <a:rPr lang="en-US"/>
            <a:t>Education Record </a:t>
          </a:r>
        </a:p>
      </dgm:t>
    </dgm:pt>
    <dgm:pt modelId="{CC768CD2-606F-4480-BEB8-9830E931B2CE}" type="parTrans" cxnId="{1334A845-3E01-4ACA-BFE5-086AC85A4BF6}">
      <dgm:prSet/>
      <dgm:spPr/>
      <dgm:t>
        <a:bodyPr/>
        <a:lstStyle/>
        <a:p>
          <a:endParaRPr lang="en-US"/>
        </a:p>
      </dgm:t>
    </dgm:pt>
    <dgm:pt modelId="{A6867C46-BDF2-4375-A317-330D14DBABF0}" type="sibTrans" cxnId="{1334A845-3E01-4ACA-BFE5-086AC85A4BF6}">
      <dgm:prSet/>
      <dgm:spPr/>
      <dgm:t>
        <a:bodyPr/>
        <a:lstStyle/>
        <a:p>
          <a:endParaRPr lang="en-US"/>
        </a:p>
      </dgm:t>
    </dgm:pt>
    <dgm:pt modelId="{263751E5-73D6-48F9-BFC7-69D6732A1BD6}">
      <dgm:prSet/>
      <dgm:spPr/>
      <dgm:t>
        <a:bodyPr/>
        <a:lstStyle/>
        <a:p>
          <a:r>
            <a:rPr lang="en-US"/>
            <a:t>Eligible Parent/Guardian </a:t>
          </a:r>
        </a:p>
      </dgm:t>
    </dgm:pt>
    <dgm:pt modelId="{7B115A37-F55D-4B72-ABEA-BCE277F438BE}" type="parTrans" cxnId="{1AF82338-6765-4806-8662-B4FB6BE30402}">
      <dgm:prSet/>
      <dgm:spPr/>
      <dgm:t>
        <a:bodyPr/>
        <a:lstStyle/>
        <a:p>
          <a:endParaRPr lang="en-US"/>
        </a:p>
      </dgm:t>
    </dgm:pt>
    <dgm:pt modelId="{FF3075D7-533F-452C-B46F-862313B090F8}" type="sibTrans" cxnId="{1AF82338-6765-4806-8662-B4FB6BE30402}">
      <dgm:prSet/>
      <dgm:spPr/>
      <dgm:t>
        <a:bodyPr/>
        <a:lstStyle/>
        <a:p>
          <a:endParaRPr lang="en-US"/>
        </a:p>
      </dgm:t>
    </dgm:pt>
    <dgm:pt modelId="{8EB64046-A01E-4601-A2C8-AD12F76D8A56}" type="pres">
      <dgm:prSet presAssocID="{F2C3A6A7-3AEC-4A8A-A25E-08AA26CED389}" presName="hierChild1" presStyleCnt="0">
        <dgm:presLayoutVars>
          <dgm:chPref val="1"/>
          <dgm:dir/>
          <dgm:animOne val="branch"/>
          <dgm:animLvl val="lvl"/>
          <dgm:resizeHandles/>
        </dgm:presLayoutVars>
      </dgm:prSet>
      <dgm:spPr/>
    </dgm:pt>
    <dgm:pt modelId="{0F842C95-301A-4B75-BB1C-0B5567738565}" type="pres">
      <dgm:prSet presAssocID="{67DBBF6C-8F5B-4251-A8A1-0B8B46A5D306}" presName="hierRoot1" presStyleCnt="0"/>
      <dgm:spPr/>
    </dgm:pt>
    <dgm:pt modelId="{F61C83E1-62C7-4A06-B6B1-AB9BC578F9E1}" type="pres">
      <dgm:prSet presAssocID="{67DBBF6C-8F5B-4251-A8A1-0B8B46A5D306}" presName="composite" presStyleCnt="0"/>
      <dgm:spPr/>
    </dgm:pt>
    <dgm:pt modelId="{A1BBC1FD-03A5-43DE-A614-CEA556DD07EA}" type="pres">
      <dgm:prSet presAssocID="{67DBBF6C-8F5B-4251-A8A1-0B8B46A5D306}" presName="background" presStyleLbl="node0" presStyleIdx="0" presStyleCnt="6"/>
      <dgm:spPr/>
    </dgm:pt>
    <dgm:pt modelId="{4D301EC6-F26D-4FFD-BD73-18DD5528CEEE}" type="pres">
      <dgm:prSet presAssocID="{67DBBF6C-8F5B-4251-A8A1-0B8B46A5D306}" presName="text" presStyleLbl="fgAcc0" presStyleIdx="0" presStyleCnt="6">
        <dgm:presLayoutVars>
          <dgm:chPref val="3"/>
        </dgm:presLayoutVars>
      </dgm:prSet>
      <dgm:spPr/>
    </dgm:pt>
    <dgm:pt modelId="{D1634F4E-6D62-4187-A0E8-B439D53412C4}" type="pres">
      <dgm:prSet presAssocID="{67DBBF6C-8F5B-4251-A8A1-0B8B46A5D306}" presName="hierChild2" presStyleCnt="0"/>
      <dgm:spPr/>
    </dgm:pt>
    <dgm:pt modelId="{C1877BF3-C9DF-4A53-BAC1-8B749835EB71}" type="pres">
      <dgm:prSet presAssocID="{3480A4FE-1DCF-40C2-87E4-8C7AD29277BA}" presName="hierRoot1" presStyleCnt="0"/>
      <dgm:spPr/>
    </dgm:pt>
    <dgm:pt modelId="{802C7DB0-F668-42E6-A5D3-62043095385C}" type="pres">
      <dgm:prSet presAssocID="{3480A4FE-1DCF-40C2-87E4-8C7AD29277BA}" presName="composite" presStyleCnt="0"/>
      <dgm:spPr/>
    </dgm:pt>
    <dgm:pt modelId="{A1F977C3-099A-462B-B115-02CFC2C1164F}" type="pres">
      <dgm:prSet presAssocID="{3480A4FE-1DCF-40C2-87E4-8C7AD29277BA}" presName="background" presStyleLbl="node0" presStyleIdx="1" presStyleCnt="6"/>
      <dgm:spPr/>
    </dgm:pt>
    <dgm:pt modelId="{3E0A89AF-48D4-4821-A705-ABED70D7954B}" type="pres">
      <dgm:prSet presAssocID="{3480A4FE-1DCF-40C2-87E4-8C7AD29277BA}" presName="text" presStyleLbl="fgAcc0" presStyleIdx="1" presStyleCnt="6">
        <dgm:presLayoutVars>
          <dgm:chPref val="3"/>
        </dgm:presLayoutVars>
      </dgm:prSet>
      <dgm:spPr/>
    </dgm:pt>
    <dgm:pt modelId="{855B5C86-0F6F-4271-B85C-79B8FEB750E5}" type="pres">
      <dgm:prSet presAssocID="{3480A4FE-1DCF-40C2-87E4-8C7AD29277BA}" presName="hierChild2" presStyleCnt="0"/>
      <dgm:spPr/>
    </dgm:pt>
    <dgm:pt modelId="{92397C21-C73A-48B7-8766-4F8742C40286}" type="pres">
      <dgm:prSet presAssocID="{E97E78D8-716A-4B99-839D-9786F66DB92D}" presName="hierRoot1" presStyleCnt="0"/>
      <dgm:spPr/>
    </dgm:pt>
    <dgm:pt modelId="{9BC5D11E-872C-4A0C-BC91-4FBC7AC034F8}" type="pres">
      <dgm:prSet presAssocID="{E97E78D8-716A-4B99-839D-9786F66DB92D}" presName="composite" presStyleCnt="0"/>
      <dgm:spPr/>
    </dgm:pt>
    <dgm:pt modelId="{3B0CDEFC-E539-41E4-92C8-5ACE6C379B01}" type="pres">
      <dgm:prSet presAssocID="{E97E78D8-716A-4B99-839D-9786F66DB92D}" presName="background" presStyleLbl="node0" presStyleIdx="2" presStyleCnt="6"/>
      <dgm:spPr/>
    </dgm:pt>
    <dgm:pt modelId="{93A9F93A-0182-4EA5-AA67-2B23B00F923B}" type="pres">
      <dgm:prSet presAssocID="{E97E78D8-716A-4B99-839D-9786F66DB92D}" presName="text" presStyleLbl="fgAcc0" presStyleIdx="2" presStyleCnt="6">
        <dgm:presLayoutVars>
          <dgm:chPref val="3"/>
        </dgm:presLayoutVars>
      </dgm:prSet>
      <dgm:spPr/>
    </dgm:pt>
    <dgm:pt modelId="{D6B362FC-EED4-460F-A9F1-7AA3C57D882D}" type="pres">
      <dgm:prSet presAssocID="{E97E78D8-716A-4B99-839D-9786F66DB92D}" presName="hierChild2" presStyleCnt="0"/>
      <dgm:spPr/>
    </dgm:pt>
    <dgm:pt modelId="{00F6C16D-FAC8-49D9-91DA-59F24F957854}" type="pres">
      <dgm:prSet presAssocID="{07C38428-5832-42B5-86E5-782F27B330E9}" presName="hierRoot1" presStyleCnt="0"/>
      <dgm:spPr/>
    </dgm:pt>
    <dgm:pt modelId="{119CF036-170E-4B3F-96BD-085E857E4B51}" type="pres">
      <dgm:prSet presAssocID="{07C38428-5832-42B5-86E5-782F27B330E9}" presName="composite" presStyleCnt="0"/>
      <dgm:spPr/>
    </dgm:pt>
    <dgm:pt modelId="{127B06D1-0087-40E6-8008-3D88F242C8DA}" type="pres">
      <dgm:prSet presAssocID="{07C38428-5832-42B5-86E5-782F27B330E9}" presName="background" presStyleLbl="node0" presStyleIdx="3" presStyleCnt="6"/>
      <dgm:spPr/>
    </dgm:pt>
    <dgm:pt modelId="{0CE39890-36A9-411E-9BA4-0D508D36379F}" type="pres">
      <dgm:prSet presAssocID="{07C38428-5832-42B5-86E5-782F27B330E9}" presName="text" presStyleLbl="fgAcc0" presStyleIdx="3" presStyleCnt="6">
        <dgm:presLayoutVars>
          <dgm:chPref val="3"/>
        </dgm:presLayoutVars>
      </dgm:prSet>
      <dgm:spPr/>
    </dgm:pt>
    <dgm:pt modelId="{C870B04C-4B6B-4D41-801E-064A71768D1F}" type="pres">
      <dgm:prSet presAssocID="{07C38428-5832-42B5-86E5-782F27B330E9}" presName="hierChild2" presStyleCnt="0"/>
      <dgm:spPr/>
    </dgm:pt>
    <dgm:pt modelId="{B5703B43-E421-4320-8FA4-8387FDD95A4A}" type="pres">
      <dgm:prSet presAssocID="{5DE0C2B3-7AE8-459E-873A-109D143FEF90}" presName="hierRoot1" presStyleCnt="0"/>
      <dgm:spPr/>
    </dgm:pt>
    <dgm:pt modelId="{0832529E-F27A-4639-9CDD-91E0C9544463}" type="pres">
      <dgm:prSet presAssocID="{5DE0C2B3-7AE8-459E-873A-109D143FEF90}" presName="composite" presStyleCnt="0"/>
      <dgm:spPr/>
    </dgm:pt>
    <dgm:pt modelId="{8E78E20A-E8B5-4767-8584-E936BC2F51B0}" type="pres">
      <dgm:prSet presAssocID="{5DE0C2B3-7AE8-459E-873A-109D143FEF90}" presName="background" presStyleLbl="node0" presStyleIdx="4" presStyleCnt="6"/>
      <dgm:spPr/>
    </dgm:pt>
    <dgm:pt modelId="{876CA833-C735-474D-AC09-5CF1EE4B8213}" type="pres">
      <dgm:prSet presAssocID="{5DE0C2B3-7AE8-459E-873A-109D143FEF90}" presName="text" presStyleLbl="fgAcc0" presStyleIdx="4" presStyleCnt="6">
        <dgm:presLayoutVars>
          <dgm:chPref val="3"/>
        </dgm:presLayoutVars>
      </dgm:prSet>
      <dgm:spPr/>
    </dgm:pt>
    <dgm:pt modelId="{4FF068C1-2989-4975-AC30-7264D0F090E1}" type="pres">
      <dgm:prSet presAssocID="{5DE0C2B3-7AE8-459E-873A-109D143FEF90}" presName="hierChild2" presStyleCnt="0"/>
      <dgm:spPr/>
    </dgm:pt>
    <dgm:pt modelId="{833C4330-2B51-4064-9788-620666B109B4}" type="pres">
      <dgm:prSet presAssocID="{263751E5-73D6-48F9-BFC7-69D6732A1BD6}" presName="hierRoot1" presStyleCnt="0"/>
      <dgm:spPr/>
    </dgm:pt>
    <dgm:pt modelId="{4E73F41E-729D-4837-B549-0FBF8479A50E}" type="pres">
      <dgm:prSet presAssocID="{263751E5-73D6-48F9-BFC7-69D6732A1BD6}" presName="composite" presStyleCnt="0"/>
      <dgm:spPr/>
    </dgm:pt>
    <dgm:pt modelId="{334E9E45-B42A-4F8A-A845-34F9C5A80781}" type="pres">
      <dgm:prSet presAssocID="{263751E5-73D6-48F9-BFC7-69D6732A1BD6}" presName="background" presStyleLbl="node0" presStyleIdx="5" presStyleCnt="6"/>
      <dgm:spPr/>
    </dgm:pt>
    <dgm:pt modelId="{14489C0C-BCE5-42D4-93B9-EADFB872E207}" type="pres">
      <dgm:prSet presAssocID="{263751E5-73D6-48F9-BFC7-69D6732A1BD6}" presName="text" presStyleLbl="fgAcc0" presStyleIdx="5" presStyleCnt="6">
        <dgm:presLayoutVars>
          <dgm:chPref val="3"/>
        </dgm:presLayoutVars>
      </dgm:prSet>
      <dgm:spPr/>
    </dgm:pt>
    <dgm:pt modelId="{AF9977F2-DF37-4259-9E1F-87A584D00309}" type="pres">
      <dgm:prSet presAssocID="{263751E5-73D6-48F9-BFC7-69D6732A1BD6}" presName="hierChild2" presStyleCnt="0"/>
      <dgm:spPr/>
    </dgm:pt>
  </dgm:ptLst>
  <dgm:cxnLst>
    <dgm:cxn modelId="{A9495316-AFDF-4B0C-A5F2-A8BC7C2FBE84}" type="presOf" srcId="{07C38428-5832-42B5-86E5-782F27B330E9}" destId="{0CE39890-36A9-411E-9BA4-0D508D36379F}" srcOrd="0" destOrd="0" presId="urn:microsoft.com/office/officeart/2005/8/layout/hierarchy1"/>
    <dgm:cxn modelId="{5ADB591A-BC63-4146-A5DE-77DE0972969A}" srcId="{F2C3A6A7-3AEC-4A8A-A25E-08AA26CED389}" destId="{67DBBF6C-8F5B-4251-A8A1-0B8B46A5D306}" srcOrd="0" destOrd="0" parTransId="{99FBC301-0120-49E4-B1A5-2557D64EBEAB}" sibTransId="{F1C1C931-C8D9-4784-AC65-BE410E4A5F97}"/>
    <dgm:cxn modelId="{43CAEA32-EFDE-45A6-A017-449FF2BE7451}" type="presOf" srcId="{3480A4FE-1DCF-40C2-87E4-8C7AD29277BA}" destId="{3E0A89AF-48D4-4821-A705-ABED70D7954B}" srcOrd="0" destOrd="0" presId="urn:microsoft.com/office/officeart/2005/8/layout/hierarchy1"/>
    <dgm:cxn modelId="{1AF82338-6765-4806-8662-B4FB6BE30402}" srcId="{F2C3A6A7-3AEC-4A8A-A25E-08AA26CED389}" destId="{263751E5-73D6-48F9-BFC7-69D6732A1BD6}" srcOrd="5" destOrd="0" parTransId="{7B115A37-F55D-4B72-ABEA-BCE277F438BE}" sibTransId="{FF3075D7-533F-452C-B46F-862313B090F8}"/>
    <dgm:cxn modelId="{8033E95E-F0FC-4968-A9E9-546C67515EE8}" type="presOf" srcId="{E97E78D8-716A-4B99-839D-9786F66DB92D}" destId="{93A9F93A-0182-4EA5-AA67-2B23B00F923B}" srcOrd="0" destOrd="0" presId="urn:microsoft.com/office/officeart/2005/8/layout/hierarchy1"/>
    <dgm:cxn modelId="{1334A845-3E01-4ACA-BFE5-086AC85A4BF6}" srcId="{F2C3A6A7-3AEC-4A8A-A25E-08AA26CED389}" destId="{5DE0C2B3-7AE8-459E-873A-109D143FEF90}" srcOrd="4" destOrd="0" parTransId="{CC768CD2-606F-4480-BEB8-9830E931B2CE}" sibTransId="{A6867C46-BDF2-4375-A317-330D14DBABF0}"/>
    <dgm:cxn modelId="{E5C03D8A-8423-473F-B7D4-36E9F86FBBE2}" srcId="{F2C3A6A7-3AEC-4A8A-A25E-08AA26CED389}" destId="{E97E78D8-716A-4B99-839D-9786F66DB92D}" srcOrd="2" destOrd="0" parTransId="{FA1AF42C-35E7-4CC8-A429-006A6DA721EC}" sibTransId="{CB50307D-74C3-4A23-B7ED-6BBF6CF0D6D0}"/>
    <dgm:cxn modelId="{2E662490-CC11-41EF-B4C5-DE05AB64AC8C}" srcId="{F2C3A6A7-3AEC-4A8A-A25E-08AA26CED389}" destId="{07C38428-5832-42B5-86E5-782F27B330E9}" srcOrd="3" destOrd="0" parTransId="{279AA7CC-E35E-4411-B338-5F2735DC1EA7}" sibTransId="{60433983-2FA0-47DE-9D63-0F364C205A6C}"/>
    <dgm:cxn modelId="{7A595096-CB3B-4D60-9C7D-64FA736AB013}" type="presOf" srcId="{5DE0C2B3-7AE8-459E-873A-109D143FEF90}" destId="{876CA833-C735-474D-AC09-5CF1EE4B8213}" srcOrd="0" destOrd="0" presId="urn:microsoft.com/office/officeart/2005/8/layout/hierarchy1"/>
    <dgm:cxn modelId="{6BD3689F-DE35-4C55-8C86-9A888A601154}" srcId="{F2C3A6A7-3AEC-4A8A-A25E-08AA26CED389}" destId="{3480A4FE-1DCF-40C2-87E4-8C7AD29277BA}" srcOrd="1" destOrd="0" parTransId="{D57C1835-817E-43C3-A2E6-9B32F1C045FF}" sibTransId="{007C3D9D-8222-42A9-BAF8-D9D6481E5182}"/>
    <dgm:cxn modelId="{B0349BA7-2AE1-4D4B-8EF5-2F0455EDD2B1}" type="presOf" srcId="{67DBBF6C-8F5B-4251-A8A1-0B8B46A5D306}" destId="{4D301EC6-F26D-4FFD-BD73-18DD5528CEEE}" srcOrd="0" destOrd="0" presId="urn:microsoft.com/office/officeart/2005/8/layout/hierarchy1"/>
    <dgm:cxn modelId="{C05AFFB1-A041-489B-BB96-7F8AEAFD5801}" type="presOf" srcId="{263751E5-73D6-48F9-BFC7-69D6732A1BD6}" destId="{14489C0C-BCE5-42D4-93B9-EADFB872E207}" srcOrd="0" destOrd="0" presId="urn:microsoft.com/office/officeart/2005/8/layout/hierarchy1"/>
    <dgm:cxn modelId="{D0FC8BF4-F848-411E-8B16-4B84ADB59E91}" type="presOf" srcId="{F2C3A6A7-3AEC-4A8A-A25E-08AA26CED389}" destId="{8EB64046-A01E-4601-A2C8-AD12F76D8A56}" srcOrd="0" destOrd="0" presId="urn:microsoft.com/office/officeart/2005/8/layout/hierarchy1"/>
    <dgm:cxn modelId="{CD5C6EA8-C5B7-414D-ADF1-47809F40FF4A}" type="presParOf" srcId="{8EB64046-A01E-4601-A2C8-AD12F76D8A56}" destId="{0F842C95-301A-4B75-BB1C-0B5567738565}" srcOrd="0" destOrd="0" presId="urn:microsoft.com/office/officeart/2005/8/layout/hierarchy1"/>
    <dgm:cxn modelId="{16ED902F-3FAD-4F29-8C90-DDF5C720C485}" type="presParOf" srcId="{0F842C95-301A-4B75-BB1C-0B5567738565}" destId="{F61C83E1-62C7-4A06-B6B1-AB9BC578F9E1}" srcOrd="0" destOrd="0" presId="urn:microsoft.com/office/officeart/2005/8/layout/hierarchy1"/>
    <dgm:cxn modelId="{58B84C06-032F-418B-92EB-18924D629647}" type="presParOf" srcId="{F61C83E1-62C7-4A06-B6B1-AB9BC578F9E1}" destId="{A1BBC1FD-03A5-43DE-A614-CEA556DD07EA}" srcOrd="0" destOrd="0" presId="urn:microsoft.com/office/officeart/2005/8/layout/hierarchy1"/>
    <dgm:cxn modelId="{E03293B8-2B8C-4879-A1A6-083F1934307A}" type="presParOf" srcId="{F61C83E1-62C7-4A06-B6B1-AB9BC578F9E1}" destId="{4D301EC6-F26D-4FFD-BD73-18DD5528CEEE}" srcOrd="1" destOrd="0" presId="urn:microsoft.com/office/officeart/2005/8/layout/hierarchy1"/>
    <dgm:cxn modelId="{497E2C7A-7106-4201-9E90-186B650F74A7}" type="presParOf" srcId="{0F842C95-301A-4B75-BB1C-0B5567738565}" destId="{D1634F4E-6D62-4187-A0E8-B439D53412C4}" srcOrd="1" destOrd="0" presId="urn:microsoft.com/office/officeart/2005/8/layout/hierarchy1"/>
    <dgm:cxn modelId="{1C586772-BF4F-4655-95B1-8697F11F803B}" type="presParOf" srcId="{8EB64046-A01E-4601-A2C8-AD12F76D8A56}" destId="{C1877BF3-C9DF-4A53-BAC1-8B749835EB71}" srcOrd="1" destOrd="0" presId="urn:microsoft.com/office/officeart/2005/8/layout/hierarchy1"/>
    <dgm:cxn modelId="{0A76491C-1FFF-4394-BB59-83E16D18D003}" type="presParOf" srcId="{C1877BF3-C9DF-4A53-BAC1-8B749835EB71}" destId="{802C7DB0-F668-42E6-A5D3-62043095385C}" srcOrd="0" destOrd="0" presId="urn:microsoft.com/office/officeart/2005/8/layout/hierarchy1"/>
    <dgm:cxn modelId="{C728980C-3AD4-4986-9AF8-291A7384B443}" type="presParOf" srcId="{802C7DB0-F668-42E6-A5D3-62043095385C}" destId="{A1F977C3-099A-462B-B115-02CFC2C1164F}" srcOrd="0" destOrd="0" presId="urn:microsoft.com/office/officeart/2005/8/layout/hierarchy1"/>
    <dgm:cxn modelId="{4B833945-EB95-40F6-9A2C-5CECA07F5F87}" type="presParOf" srcId="{802C7DB0-F668-42E6-A5D3-62043095385C}" destId="{3E0A89AF-48D4-4821-A705-ABED70D7954B}" srcOrd="1" destOrd="0" presId="urn:microsoft.com/office/officeart/2005/8/layout/hierarchy1"/>
    <dgm:cxn modelId="{18BFA690-41B8-4EBE-B7EB-F0D6CF9FA4BF}" type="presParOf" srcId="{C1877BF3-C9DF-4A53-BAC1-8B749835EB71}" destId="{855B5C86-0F6F-4271-B85C-79B8FEB750E5}" srcOrd="1" destOrd="0" presId="urn:microsoft.com/office/officeart/2005/8/layout/hierarchy1"/>
    <dgm:cxn modelId="{6359D047-60FA-44C4-B9BD-03E6A654F884}" type="presParOf" srcId="{8EB64046-A01E-4601-A2C8-AD12F76D8A56}" destId="{92397C21-C73A-48B7-8766-4F8742C40286}" srcOrd="2" destOrd="0" presId="urn:microsoft.com/office/officeart/2005/8/layout/hierarchy1"/>
    <dgm:cxn modelId="{46F867F8-E9D3-4A62-88B8-F9B389039883}" type="presParOf" srcId="{92397C21-C73A-48B7-8766-4F8742C40286}" destId="{9BC5D11E-872C-4A0C-BC91-4FBC7AC034F8}" srcOrd="0" destOrd="0" presId="urn:microsoft.com/office/officeart/2005/8/layout/hierarchy1"/>
    <dgm:cxn modelId="{B2A81B9C-AB9E-4F07-8555-6E285786281C}" type="presParOf" srcId="{9BC5D11E-872C-4A0C-BC91-4FBC7AC034F8}" destId="{3B0CDEFC-E539-41E4-92C8-5ACE6C379B01}" srcOrd="0" destOrd="0" presId="urn:microsoft.com/office/officeart/2005/8/layout/hierarchy1"/>
    <dgm:cxn modelId="{90F24C5C-1C8C-44DB-849C-B0AF3DC00DBA}" type="presParOf" srcId="{9BC5D11E-872C-4A0C-BC91-4FBC7AC034F8}" destId="{93A9F93A-0182-4EA5-AA67-2B23B00F923B}" srcOrd="1" destOrd="0" presId="urn:microsoft.com/office/officeart/2005/8/layout/hierarchy1"/>
    <dgm:cxn modelId="{47EBA642-83FF-4AF5-A606-A2DB2F7D3C7C}" type="presParOf" srcId="{92397C21-C73A-48B7-8766-4F8742C40286}" destId="{D6B362FC-EED4-460F-A9F1-7AA3C57D882D}" srcOrd="1" destOrd="0" presId="urn:microsoft.com/office/officeart/2005/8/layout/hierarchy1"/>
    <dgm:cxn modelId="{D7946F8F-E7EB-458F-AFA5-EDAF3C44909E}" type="presParOf" srcId="{8EB64046-A01E-4601-A2C8-AD12F76D8A56}" destId="{00F6C16D-FAC8-49D9-91DA-59F24F957854}" srcOrd="3" destOrd="0" presId="urn:microsoft.com/office/officeart/2005/8/layout/hierarchy1"/>
    <dgm:cxn modelId="{D46A200D-1D23-45FE-A184-89DF6A9661F5}" type="presParOf" srcId="{00F6C16D-FAC8-49D9-91DA-59F24F957854}" destId="{119CF036-170E-4B3F-96BD-085E857E4B51}" srcOrd="0" destOrd="0" presId="urn:microsoft.com/office/officeart/2005/8/layout/hierarchy1"/>
    <dgm:cxn modelId="{54131EAD-814A-495C-8E31-41AF871AA3DE}" type="presParOf" srcId="{119CF036-170E-4B3F-96BD-085E857E4B51}" destId="{127B06D1-0087-40E6-8008-3D88F242C8DA}" srcOrd="0" destOrd="0" presId="urn:microsoft.com/office/officeart/2005/8/layout/hierarchy1"/>
    <dgm:cxn modelId="{E5A339CE-E460-4429-889C-D9E495EBC724}" type="presParOf" srcId="{119CF036-170E-4B3F-96BD-085E857E4B51}" destId="{0CE39890-36A9-411E-9BA4-0D508D36379F}" srcOrd="1" destOrd="0" presId="urn:microsoft.com/office/officeart/2005/8/layout/hierarchy1"/>
    <dgm:cxn modelId="{7AF345A2-379F-440C-AB0B-83D6A3C822C0}" type="presParOf" srcId="{00F6C16D-FAC8-49D9-91DA-59F24F957854}" destId="{C870B04C-4B6B-4D41-801E-064A71768D1F}" srcOrd="1" destOrd="0" presId="urn:microsoft.com/office/officeart/2005/8/layout/hierarchy1"/>
    <dgm:cxn modelId="{7C2C2254-5706-479B-94F7-9B8780767FE0}" type="presParOf" srcId="{8EB64046-A01E-4601-A2C8-AD12F76D8A56}" destId="{B5703B43-E421-4320-8FA4-8387FDD95A4A}" srcOrd="4" destOrd="0" presId="urn:microsoft.com/office/officeart/2005/8/layout/hierarchy1"/>
    <dgm:cxn modelId="{66B35657-3B9B-4B85-929F-BEE0ACC1DE08}" type="presParOf" srcId="{B5703B43-E421-4320-8FA4-8387FDD95A4A}" destId="{0832529E-F27A-4639-9CDD-91E0C9544463}" srcOrd="0" destOrd="0" presId="urn:microsoft.com/office/officeart/2005/8/layout/hierarchy1"/>
    <dgm:cxn modelId="{C8781CDB-AFC0-43B6-9688-DA680E70B9DF}" type="presParOf" srcId="{0832529E-F27A-4639-9CDD-91E0C9544463}" destId="{8E78E20A-E8B5-4767-8584-E936BC2F51B0}" srcOrd="0" destOrd="0" presId="urn:microsoft.com/office/officeart/2005/8/layout/hierarchy1"/>
    <dgm:cxn modelId="{85F9C0C2-6681-47D7-B5BB-824234D7B89B}" type="presParOf" srcId="{0832529E-F27A-4639-9CDD-91E0C9544463}" destId="{876CA833-C735-474D-AC09-5CF1EE4B8213}" srcOrd="1" destOrd="0" presId="urn:microsoft.com/office/officeart/2005/8/layout/hierarchy1"/>
    <dgm:cxn modelId="{1F7559CA-309D-4DE9-9AA7-1349B634DF75}" type="presParOf" srcId="{B5703B43-E421-4320-8FA4-8387FDD95A4A}" destId="{4FF068C1-2989-4975-AC30-7264D0F090E1}" srcOrd="1" destOrd="0" presId="urn:microsoft.com/office/officeart/2005/8/layout/hierarchy1"/>
    <dgm:cxn modelId="{C9A8AC76-6EC4-43F9-BB48-EC313B21A354}" type="presParOf" srcId="{8EB64046-A01E-4601-A2C8-AD12F76D8A56}" destId="{833C4330-2B51-4064-9788-620666B109B4}" srcOrd="5" destOrd="0" presId="urn:microsoft.com/office/officeart/2005/8/layout/hierarchy1"/>
    <dgm:cxn modelId="{663084DB-F6A7-4A3A-AD9C-AC1EF87CB561}" type="presParOf" srcId="{833C4330-2B51-4064-9788-620666B109B4}" destId="{4E73F41E-729D-4837-B549-0FBF8479A50E}" srcOrd="0" destOrd="0" presId="urn:microsoft.com/office/officeart/2005/8/layout/hierarchy1"/>
    <dgm:cxn modelId="{67A829F8-491E-4673-9F29-8B527C0135E1}" type="presParOf" srcId="{4E73F41E-729D-4837-B549-0FBF8479A50E}" destId="{334E9E45-B42A-4F8A-A845-34F9C5A80781}" srcOrd="0" destOrd="0" presId="urn:microsoft.com/office/officeart/2005/8/layout/hierarchy1"/>
    <dgm:cxn modelId="{B6357CA6-0ED3-4787-A517-6EAE4B790A32}" type="presParOf" srcId="{4E73F41E-729D-4837-B549-0FBF8479A50E}" destId="{14489C0C-BCE5-42D4-93B9-EADFB872E207}" srcOrd="1" destOrd="0" presId="urn:microsoft.com/office/officeart/2005/8/layout/hierarchy1"/>
    <dgm:cxn modelId="{8D6506CE-2612-4F73-9FDF-D59E97D8BEA5}" type="presParOf" srcId="{833C4330-2B51-4064-9788-620666B109B4}" destId="{AF9977F2-DF37-4259-9E1F-87A584D00309}"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B5091B-18BB-4680-95FF-7D7EC634AE7C}" type="doc">
      <dgm:prSet loTypeId="urn:microsoft.com/office/officeart/2005/8/layout/vProcess5" loCatId="process" qsTypeId="urn:microsoft.com/office/officeart/2005/8/quickstyle/simple4" qsCatId="simple" csTypeId="urn:microsoft.com/office/officeart/2005/8/colors/colorful1" csCatId="colorful" phldr="1"/>
      <dgm:spPr/>
      <dgm:t>
        <a:bodyPr/>
        <a:lstStyle/>
        <a:p>
          <a:endParaRPr lang="en-US"/>
        </a:p>
      </dgm:t>
    </dgm:pt>
    <dgm:pt modelId="{8974F3D9-87DC-431C-81BE-9723ADF61539}">
      <dgm:prSet/>
      <dgm:spPr/>
      <dgm:t>
        <a:bodyPr/>
        <a:lstStyle/>
        <a:p>
          <a:r>
            <a:rPr lang="en-US" b="0" dirty="0"/>
            <a:t>The right to inspect and review education records.</a:t>
          </a:r>
        </a:p>
      </dgm:t>
    </dgm:pt>
    <dgm:pt modelId="{69E2DB91-485C-49D0-8741-97BBF30FD60F}" type="parTrans" cxnId="{F3F782EB-96AF-4F9C-9D75-D4181A8535A3}">
      <dgm:prSet/>
      <dgm:spPr/>
      <dgm:t>
        <a:bodyPr/>
        <a:lstStyle/>
        <a:p>
          <a:endParaRPr lang="en-US"/>
        </a:p>
      </dgm:t>
    </dgm:pt>
    <dgm:pt modelId="{B820834C-422F-4CD2-A101-2A6E1088A04C}" type="sibTrans" cxnId="{F3F782EB-96AF-4F9C-9D75-D4181A8535A3}">
      <dgm:prSet/>
      <dgm:spPr/>
      <dgm:t>
        <a:bodyPr/>
        <a:lstStyle/>
        <a:p>
          <a:endParaRPr lang="en-US"/>
        </a:p>
      </dgm:t>
    </dgm:pt>
    <dgm:pt modelId="{D91B763F-4579-48A4-9FC7-647C2348952C}">
      <dgm:prSet/>
      <dgm:spPr/>
      <dgm:t>
        <a:bodyPr/>
        <a:lstStyle/>
        <a:p>
          <a:r>
            <a:rPr lang="en-US" b="0" dirty="0"/>
            <a:t>The right to have some control over the disclosure of information from education records.</a:t>
          </a:r>
        </a:p>
      </dgm:t>
    </dgm:pt>
    <dgm:pt modelId="{08D5E0B7-4A96-43D1-BF78-7EB9D8E6DE15}" type="parTrans" cxnId="{ADB2BD7C-0C44-4502-A3D5-D982A5BEA983}">
      <dgm:prSet/>
      <dgm:spPr/>
      <dgm:t>
        <a:bodyPr/>
        <a:lstStyle/>
        <a:p>
          <a:endParaRPr lang="en-US"/>
        </a:p>
      </dgm:t>
    </dgm:pt>
    <dgm:pt modelId="{B5F056DE-DD33-40E3-BCE4-38952EB44FAE}" type="sibTrans" cxnId="{ADB2BD7C-0C44-4502-A3D5-D982A5BEA983}">
      <dgm:prSet/>
      <dgm:spPr/>
      <dgm:t>
        <a:bodyPr/>
        <a:lstStyle/>
        <a:p>
          <a:endParaRPr lang="en-US"/>
        </a:p>
      </dgm:t>
    </dgm:pt>
    <dgm:pt modelId="{67FC994A-A2CE-476C-AD33-BDE527AC443B}">
      <dgm:prSet/>
      <dgm:spPr/>
      <dgm:t>
        <a:bodyPr/>
        <a:lstStyle/>
        <a:p>
          <a:r>
            <a:rPr lang="en-US" b="0" dirty="0"/>
            <a:t>The right to seek an amendment of education records. </a:t>
          </a:r>
        </a:p>
      </dgm:t>
    </dgm:pt>
    <dgm:pt modelId="{5D0F29C0-1A08-4DC5-9CFC-909A5FA30716}" type="parTrans" cxnId="{1237774B-77E4-4D12-881B-9DB26F2714B9}">
      <dgm:prSet/>
      <dgm:spPr/>
      <dgm:t>
        <a:bodyPr/>
        <a:lstStyle/>
        <a:p>
          <a:endParaRPr lang="en-US"/>
        </a:p>
      </dgm:t>
    </dgm:pt>
    <dgm:pt modelId="{DDAF523C-F90B-4585-A874-DAEB9C887F89}" type="sibTrans" cxnId="{1237774B-77E4-4D12-881B-9DB26F2714B9}">
      <dgm:prSet/>
      <dgm:spPr/>
      <dgm:t>
        <a:bodyPr/>
        <a:lstStyle/>
        <a:p>
          <a:endParaRPr lang="en-US"/>
        </a:p>
      </dgm:t>
    </dgm:pt>
    <dgm:pt modelId="{58F5B499-6DF0-4D47-9867-9C2177AA3E95}">
      <dgm:prSet/>
      <dgm:spPr/>
      <dgm:t>
        <a:bodyPr/>
        <a:lstStyle/>
        <a:p>
          <a:r>
            <a:rPr lang="en-US" b="0" dirty="0"/>
            <a:t>The right to file a complaint with the Family Policy Compliance Office </a:t>
          </a:r>
        </a:p>
      </dgm:t>
    </dgm:pt>
    <dgm:pt modelId="{22ACD873-1120-46EA-84A9-41E9885D6545}" type="parTrans" cxnId="{763F82CF-93BF-4D19-8C6A-071D9255E5F0}">
      <dgm:prSet/>
      <dgm:spPr/>
      <dgm:t>
        <a:bodyPr/>
        <a:lstStyle/>
        <a:p>
          <a:endParaRPr lang="en-US"/>
        </a:p>
      </dgm:t>
    </dgm:pt>
    <dgm:pt modelId="{390A4D98-2214-43F4-8049-C3683FAFC50A}" type="sibTrans" cxnId="{763F82CF-93BF-4D19-8C6A-071D9255E5F0}">
      <dgm:prSet/>
      <dgm:spPr/>
      <dgm:t>
        <a:bodyPr/>
        <a:lstStyle/>
        <a:p>
          <a:endParaRPr lang="en-US"/>
        </a:p>
      </dgm:t>
    </dgm:pt>
    <dgm:pt modelId="{463CD732-9080-4E3F-BA5B-8B9C57AC41A9}" type="pres">
      <dgm:prSet presAssocID="{8CB5091B-18BB-4680-95FF-7D7EC634AE7C}" presName="outerComposite" presStyleCnt="0">
        <dgm:presLayoutVars>
          <dgm:chMax val="5"/>
          <dgm:dir/>
          <dgm:resizeHandles val="exact"/>
        </dgm:presLayoutVars>
      </dgm:prSet>
      <dgm:spPr/>
    </dgm:pt>
    <dgm:pt modelId="{7464B5D2-9A06-4289-9F54-A88098EEC805}" type="pres">
      <dgm:prSet presAssocID="{8CB5091B-18BB-4680-95FF-7D7EC634AE7C}" presName="dummyMaxCanvas" presStyleCnt="0">
        <dgm:presLayoutVars/>
      </dgm:prSet>
      <dgm:spPr/>
    </dgm:pt>
    <dgm:pt modelId="{6A401887-8418-483C-8737-5AAACA3F5FED}" type="pres">
      <dgm:prSet presAssocID="{8CB5091B-18BB-4680-95FF-7D7EC634AE7C}" presName="FourNodes_1" presStyleLbl="node1" presStyleIdx="0" presStyleCnt="4">
        <dgm:presLayoutVars>
          <dgm:bulletEnabled val="1"/>
        </dgm:presLayoutVars>
      </dgm:prSet>
      <dgm:spPr/>
    </dgm:pt>
    <dgm:pt modelId="{7884CB3E-33D1-43AA-B4FF-083E84C3072D}" type="pres">
      <dgm:prSet presAssocID="{8CB5091B-18BB-4680-95FF-7D7EC634AE7C}" presName="FourNodes_2" presStyleLbl="node1" presStyleIdx="1" presStyleCnt="4">
        <dgm:presLayoutVars>
          <dgm:bulletEnabled val="1"/>
        </dgm:presLayoutVars>
      </dgm:prSet>
      <dgm:spPr/>
    </dgm:pt>
    <dgm:pt modelId="{DFD4203B-551C-4BC3-9B98-6115FDD2F491}" type="pres">
      <dgm:prSet presAssocID="{8CB5091B-18BB-4680-95FF-7D7EC634AE7C}" presName="FourNodes_3" presStyleLbl="node1" presStyleIdx="2" presStyleCnt="4">
        <dgm:presLayoutVars>
          <dgm:bulletEnabled val="1"/>
        </dgm:presLayoutVars>
      </dgm:prSet>
      <dgm:spPr/>
    </dgm:pt>
    <dgm:pt modelId="{572DBFA1-ABF2-4653-8E1A-F6B6582346E9}" type="pres">
      <dgm:prSet presAssocID="{8CB5091B-18BB-4680-95FF-7D7EC634AE7C}" presName="FourNodes_4" presStyleLbl="node1" presStyleIdx="3" presStyleCnt="4">
        <dgm:presLayoutVars>
          <dgm:bulletEnabled val="1"/>
        </dgm:presLayoutVars>
      </dgm:prSet>
      <dgm:spPr/>
    </dgm:pt>
    <dgm:pt modelId="{96C666FB-4E47-4B42-84E8-BFF01AF33C46}" type="pres">
      <dgm:prSet presAssocID="{8CB5091B-18BB-4680-95FF-7D7EC634AE7C}" presName="FourConn_1-2" presStyleLbl="fgAccFollowNode1" presStyleIdx="0" presStyleCnt="3">
        <dgm:presLayoutVars>
          <dgm:bulletEnabled val="1"/>
        </dgm:presLayoutVars>
      </dgm:prSet>
      <dgm:spPr/>
    </dgm:pt>
    <dgm:pt modelId="{40B47060-BF4C-4ED6-B184-0DE524C27B99}" type="pres">
      <dgm:prSet presAssocID="{8CB5091B-18BB-4680-95FF-7D7EC634AE7C}" presName="FourConn_2-3" presStyleLbl="fgAccFollowNode1" presStyleIdx="1" presStyleCnt="3">
        <dgm:presLayoutVars>
          <dgm:bulletEnabled val="1"/>
        </dgm:presLayoutVars>
      </dgm:prSet>
      <dgm:spPr/>
    </dgm:pt>
    <dgm:pt modelId="{B33D18C0-C725-49C3-82F8-A408AE7AFECB}" type="pres">
      <dgm:prSet presAssocID="{8CB5091B-18BB-4680-95FF-7D7EC634AE7C}" presName="FourConn_3-4" presStyleLbl="fgAccFollowNode1" presStyleIdx="2" presStyleCnt="3">
        <dgm:presLayoutVars>
          <dgm:bulletEnabled val="1"/>
        </dgm:presLayoutVars>
      </dgm:prSet>
      <dgm:spPr/>
    </dgm:pt>
    <dgm:pt modelId="{C628A5BD-B472-4704-A2FF-457851072F4F}" type="pres">
      <dgm:prSet presAssocID="{8CB5091B-18BB-4680-95FF-7D7EC634AE7C}" presName="FourNodes_1_text" presStyleLbl="node1" presStyleIdx="3" presStyleCnt="4">
        <dgm:presLayoutVars>
          <dgm:bulletEnabled val="1"/>
        </dgm:presLayoutVars>
      </dgm:prSet>
      <dgm:spPr/>
    </dgm:pt>
    <dgm:pt modelId="{14A0B8C9-E176-4938-BDB4-184F284078FB}" type="pres">
      <dgm:prSet presAssocID="{8CB5091B-18BB-4680-95FF-7D7EC634AE7C}" presName="FourNodes_2_text" presStyleLbl="node1" presStyleIdx="3" presStyleCnt="4">
        <dgm:presLayoutVars>
          <dgm:bulletEnabled val="1"/>
        </dgm:presLayoutVars>
      </dgm:prSet>
      <dgm:spPr/>
    </dgm:pt>
    <dgm:pt modelId="{652B94FF-A62F-444A-A06D-32637886DC0F}" type="pres">
      <dgm:prSet presAssocID="{8CB5091B-18BB-4680-95FF-7D7EC634AE7C}" presName="FourNodes_3_text" presStyleLbl="node1" presStyleIdx="3" presStyleCnt="4">
        <dgm:presLayoutVars>
          <dgm:bulletEnabled val="1"/>
        </dgm:presLayoutVars>
      </dgm:prSet>
      <dgm:spPr/>
    </dgm:pt>
    <dgm:pt modelId="{BD4FF0D9-B59C-4485-A667-97DB221EB8BB}" type="pres">
      <dgm:prSet presAssocID="{8CB5091B-18BB-4680-95FF-7D7EC634AE7C}" presName="FourNodes_4_text" presStyleLbl="node1" presStyleIdx="3" presStyleCnt="4">
        <dgm:presLayoutVars>
          <dgm:bulletEnabled val="1"/>
        </dgm:presLayoutVars>
      </dgm:prSet>
      <dgm:spPr/>
    </dgm:pt>
  </dgm:ptLst>
  <dgm:cxnLst>
    <dgm:cxn modelId="{F4F1C606-DDB0-4122-83BB-C1F6CC3C5E87}" type="presOf" srcId="{8974F3D9-87DC-431C-81BE-9723ADF61539}" destId="{C628A5BD-B472-4704-A2FF-457851072F4F}" srcOrd="1" destOrd="0" presId="urn:microsoft.com/office/officeart/2005/8/layout/vProcess5"/>
    <dgm:cxn modelId="{0B9A6118-926C-41B8-8BB5-3472E21D0365}" type="presOf" srcId="{DDAF523C-F90B-4585-A874-DAEB9C887F89}" destId="{B33D18C0-C725-49C3-82F8-A408AE7AFECB}" srcOrd="0" destOrd="0" presId="urn:microsoft.com/office/officeart/2005/8/layout/vProcess5"/>
    <dgm:cxn modelId="{7E97DC2D-004A-445C-8CA3-EBF5D63E21D6}" type="presOf" srcId="{58F5B499-6DF0-4D47-9867-9C2177AA3E95}" destId="{572DBFA1-ABF2-4653-8E1A-F6B6582346E9}" srcOrd="0" destOrd="0" presId="urn:microsoft.com/office/officeart/2005/8/layout/vProcess5"/>
    <dgm:cxn modelId="{69FB7E65-FE9E-4136-876E-63C1A5F0E66E}" type="presOf" srcId="{8974F3D9-87DC-431C-81BE-9723ADF61539}" destId="{6A401887-8418-483C-8737-5AAACA3F5FED}" srcOrd="0" destOrd="0" presId="urn:microsoft.com/office/officeart/2005/8/layout/vProcess5"/>
    <dgm:cxn modelId="{1237774B-77E4-4D12-881B-9DB26F2714B9}" srcId="{8CB5091B-18BB-4680-95FF-7D7EC634AE7C}" destId="{67FC994A-A2CE-476C-AD33-BDE527AC443B}" srcOrd="2" destOrd="0" parTransId="{5D0F29C0-1A08-4DC5-9CFC-909A5FA30716}" sibTransId="{DDAF523C-F90B-4585-A874-DAEB9C887F89}"/>
    <dgm:cxn modelId="{9CFAB34F-AFF3-46FC-A618-FFD319B0370E}" type="presOf" srcId="{D91B763F-4579-48A4-9FC7-647C2348952C}" destId="{14A0B8C9-E176-4938-BDB4-184F284078FB}" srcOrd="1" destOrd="0" presId="urn:microsoft.com/office/officeart/2005/8/layout/vProcess5"/>
    <dgm:cxn modelId="{CD9AE458-A9C4-475B-8B39-88CDBB7C2763}" type="presOf" srcId="{67FC994A-A2CE-476C-AD33-BDE527AC443B}" destId="{DFD4203B-551C-4BC3-9B98-6115FDD2F491}" srcOrd="0" destOrd="0" presId="urn:microsoft.com/office/officeart/2005/8/layout/vProcess5"/>
    <dgm:cxn modelId="{ADB2BD7C-0C44-4502-A3D5-D982A5BEA983}" srcId="{8CB5091B-18BB-4680-95FF-7D7EC634AE7C}" destId="{D91B763F-4579-48A4-9FC7-647C2348952C}" srcOrd="1" destOrd="0" parTransId="{08D5E0B7-4A96-43D1-BF78-7EB9D8E6DE15}" sibTransId="{B5F056DE-DD33-40E3-BCE4-38952EB44FAE}"/>
    <dgm:cxn modelId="{30FC4F82-9848-416B-9C5A-2B6B729CDA91}" type="presOf" srcId="{B820834C-422F-4CD2-A101-2A6E1088A04C}" destId="{96C666FB-4E47-4B42-84E8-BFF01AF33C46}" srcOrd="0" destOrd="0" presId="urn:microsoft.com/office/officeart/2005/8/layout/vProcess5"/>
    <dgm:cxn modelId="{C90C02A9-D660-4B0B-A990-485E13E46AAA}" type="presOf" srcId="{58F5B499-6DF0-4D47-9867-9C2177AA3E95}" destId="{BD4FF0D9-B59C-4485-A667-97DB221EB8BB}" srcOrd="1" destOrd="0" presId="urn:microsoft.com/office/officeart/2005/8/layout/vProcess5"/>
    <dgm:cxn modelId="{6F4C84AC-A2EF-48F0-9DC8-152F0DFC6BA5}" type="presOf" srcId="{D91B763F-4579-48A4-9FC7-647C2348952C}" destId="{7884CB3E-33D1-43AA-B4FF-083E84C3072D}" srcOrd="0" destOrd="0" presId="urn:microsoft.com/office/officeart/2005/8/layout/vProcess5"/>
    <dgm:cxn modelId="{D35393C8-9D1A-4DEE-B2DF-E7FFA75D4551}" type="presOf" srcId="{B5F056DE-DD33-40E3-BCE4-38952EB44FAE}" destId="{40B47060-BF4C-4ED6-B184-0DE524C27B99}" srcOrd="0" destOrd="0" presId="urn:microsoft.com/office/officeart/2005/8/layout/vProcess5"/>
    <dgm:cxn modelId="{763F82CF-93BF-4D19-8C6A-071D9255E5F0}" srcId="{8CB5091B-18BB-4680-95FF-7D7EC634AE7C}" destId="{58F5B499-6DF0-4D47-9867-9C2177AA3E95}" srcOrd="3" destOrd="0" parTransId="{22ACD873-1120-46EA-84A9-41E9885D6545}" sibTransId="{390A4D98-2214-43F4-8049-C3683FAFC50A}"/>
    <dgm:cxn modelId="{49B736D7-B40D-49F7-8E9B-D73EBA96BD78}" type="presOf" srcId="{8CB5091B-18BB-4680-95FF-7D7EC634AE7C}" destId="{463CD732-9080-4E3F-BA5B-8B9C57AC41A9}" srcOrd="0" destOrd="0" presId="urn:microsoft.com/office/officeart/2005/8/layout/vProcess5"/>
    <dgm:cxn modelId="{F3F782EB-96AF-4F9C-9D75-D4181A8535A3}" srcId="{8CB5091B-18BB-4680-95FF-7D7EC634AE7C}" destId="{8974F3D9-87DC-431C-81BE-9723ADF61539}" srcOrd="0" destOrd="0" parTransId="{69E2DB91-485C-49D0-8741-97BBF30FD60F}" sibTransId="{B820834C-422F-4CD2-A101-2A6E1088A04C}"/>
    <dgm:cxn modelId="{CBE547F1-746A-4B66-ABF5-1801A98C5E20}" type="presOf" srcId="{67FC994A-A2CE-476C-AD33-BDE527AC443B}" destId="{652B94FF-A62F-444A-A06D-32637886DC0F}" srcOrd="1" destOrd="0" presId="urn:microsoft.com/office/officeart/2005/8/layout/vProcess5"/>
    <dgm:cxn modelId="{14300949-99E5-43D9-BBF6-C823BA6ED752}" type="presParOf" srcId="{463CD732-9080-4E3F-BA5B-8B9C57AC41A9}" destId="{7464B5D2-9A06-4289-9F54-A88098EEC805}" srcOrd="0" destOrd="0" presId="urn:microsoft.com/office/officeart/2005/8/layout/vProcess5"/>
    <dgm:cxn modelId="{52A8B5E1-49B6-4D30-BF53-217E0D63E7C7}" type="presParOf" srcId="{463CD732-9080-4E3F-BA5B-8B9C57AC41A9}" destId="{6A401887-8418-483C-8737-5AAACA3F5FED}" srcOrd="1" destOrd="0" presId="urn:microsoft.com/office/officeart/2005/8/layout/vProcess5"/>
    <dgm:cxn modelId="{5371EFD9-ADB3-46DC-BEC5-4049DD48B2C2}" type="presParOf" srcId="{463CD732-9080-4E3F-BA5B-8B9C57AC41A9}" destId="{7884CB3E-33D1-43AA-B4FF-083E84C3072D}" srcOrd="2" destOrd="0" presId="urn:microsoft.com/office/officeart/2005/8/layout/vProcess5"/>
    <dgm:cxn modelId="{2F6E702C-052B-41B6-BD32-DE1E34FCC5D3}" type="presParOf" srcId="{463CD732-9080-4E3F-BA5B-8B9C57AC41A9}" destId="{DFD4203B-551C-4BC3-9B98-6115FDD2F491}" srcOrd="3" destOrd="0" presId="urn:microsoft.com/office/officeart/2005/8/layout/vProcess5"/>
    <dgm:cxn modelId="{DFC2E1BA-E923-45A7-93A7-C4E1934D15DA}" type="presParOf" srcId="{463CD732-9080-4E3F-BA5B-8B9C57AC41A9}" destId="{572DBFA1-ABF2-4653-8E1A-F6B6582346E9}" srcOrd="4" destOrd="0" presId="urn:microsoft.com/office/officeart/2005/8/layout/vProcess5"/>
    <dgm:cxn modelId="{DA4C87E6-3E2E-4FE3-9E4E-6866968F237C}" type="presParOf" srcId="{463CD732-9080-4E3F-BA5B-8B9C57AC41A9}" destId="{96C666FB-4E47-4B42-84E8-BFF01AF33C46}" srcOrd="5" destOrd="0" presId="urn:microsoft.com/office/officeart/2005/8/layout/vProcess5"/>
    <dgm:cxn modelId="{D21852B6-683A-4362-B0A8-7B539C3AEC2E}" type="presParOf" srcId="{463CD732-9080-4E3F-BA5B-8B9C57AC41A9}" destId="{40B47060-BF4C-4ED6-B184-0DE524C27B99}" srcOrd="6" destOrd="0" presId="urn:microsoft.com/office/officeart/2005/8/layout/vProcess5"/>
    <dgm:cxn modelId="{87C38DA5-1A3A-488E-A65A-3E0855B0E551}" type="presParOf" srcId="{463CD732-9080-4E3F-BA5B-8B9C57AC41A9}" destId="{B33D18C0-C725-49C3-82F8-A408AE7AFECB}" srcOrd="7" destOrd="0" presId="urn:microsoft.com/office/officeart/2005/8/layout/vProcess5"/>
    <dgm:cxn modelId="{5DFC8F34-03DB-4BAD-A7A8-7DCF1BD275B6}" type="presParOf" srcId="{463CD732-9080-4E3F-BA5B-8B9C57AC41A9}" destId="{C628A5BD-B472-4704-A2FF-457851072F4F}" srcOrd="8" destOrd="0" presId="urn:microsoft.com/office/officeart/2005/8/layout/vProcess5"/>
    <dgm:cxn modelId="{1B4FD257-54A9-4A41-86ED-68F151FA8E64}" type="presParOf" srcId="{463CD732-9080-4E3F-BA5B-8B9C57AC41A9}" destId="{14A0B8C9-E176-4938-BDB4-184F284078FB}" srcOrd="9" destOrd="0" presId="urn:microsoft.com/office/officeart/2005/8/layout/vProcess5"/>
    <dgm:cxn modelId="{2BA6404F-6CB9-427D-BD7F-4A71E97E1FDB}" type="presParOf" srcId="{463CD732-9080-4E3F-BA5B-8B9C57AC41A9}" destId="{652B94FF-A62F-444A-A06D-32637886DC0F}" srcOrd="10" destOrd="0" presId="urn:microsoft.com/office/officeart/2005/8/layout/vProcess5"/>
    <dgm:cxn modelId="{13395FC8-4CCA-455C-84E9-A1E4FB1D8666}" type="presParOf" srcId="{463CD732-9080-4E3F-BA5B-8B9C57AC41A9}" destId="{BD4FF0D9-B59C-4485-A667-97DB221EB8BB}"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455BE4-EEB7-4046-A0AF-980D96811D18}" type="doc">
      <dgm:prSet loTypeId="urn:microsoft.com/office/officeart/2016/7/layout/RepeatingBendingProcessNew" loCatId="process" qsTypeId="urn:microsoft.com/office/officeart/2005/8/quickstyle/simple3" qsCatId="simple" csTypeId="urn:microsoft.com/office/officeart/2005/8/colors/colorful5" csCatId="colorful"/>
      <dgm:spPr/>
      <dgm:t>
        <a:bodyPr/>
        <a:lstStyle/>
        <a:p>
          <a:endParaRPr lang="en-US"/>
        </a:p>
      </dgm:t>
    </dgm:pt>
    <dgm:pt modelId="{00D2BD4A-E736-42D2-A238-ADB1774B48FD}">
      <dgm:prSet/>
      <dgm:spPr/>
      <dgm:t>
        <a:bodyPr/>
        <a:lstStyle/>
        <a:p>
          <a:r>
            <a:rPr lang="en-US"/>
            <a:t>Protection of student data is always the primary concern.</a:t>
          </a:r>
        </a:p>
      </dgm:t>
    </dgm:pt>
    <dgm:pt modelId="{168EAD9B-B52C-4B4F-8278-B432642E7BC0}" type="parTrans" cxnId="{2D074950-24BD-41FF-B9F7-34B80951AD49}">
      <dgm:prSet/>
      <dgm:spPr/>
      <dgm:t>
        <a:bodyPr/>
        <a:lstStyle/>
        <a:p>
          <a:endParaRPr lang="en-US"/>
        </a:p>
      </dgm:t>
    </dgm:pt>
    <dgm:pt modelId="{CF4EBB77-7560-4302-97E9-BD9C6EFEC915}" type="sibTrans" cxnId="{2D074950-24BD-41FF-B9F7-34B80951AD49}">
      <dgm:prSet/>
      <dgm:spPr/>
      <dgm:t>
        <a:bodyPr/>
        <a:lstStyle/>
        <a:p>
          <a:endParaRPr lang="en-US"/>
        </a:p>
      </dgm:t>
    </dgm:pt>
    <dgm:pt modelId="{3461088C-68E5-414A-9BC6-575F34B70FF2}">
      <dgm:prSet/>
      <dgm:spPr/>
      <dgm:t>
        <a:bodyPr/>
        <a:lstStyle/>
        <a:p>
          <a:r>
            <a:rPr lang="en-US"/>
            <a:t>All grants for access to the institutional SIS should be preceded by a FERPA waiver.</a:t>
          </a:r>
        </a:p>
      </dgm:t>
    </dgm:pt>
    <dgm:pt modelId="{5CD77853-AAF8-4234-A905-EF8CCF9C7B4B}" type="parTrans" cxnId="{D5D92AEA-18E8-44D0-8847-0D6FFFB287FB}">
      <dgm:prSet/>
      <dgm:spPr/>
      <dgm:t>
        <a:bodyPr/>
        <a:lstStyle/>
        <a:p>
          <a:endParaRPr lang="en-US"/>
        </a:p>
      </dgm:t>
    </dgm:pt>
    <dgm:pt modelId="{319290DF-9009-4FCF-BC4A-C4BC6A4B1A6D}" type="sibTrans" cxnId="{D5D92AEA-18E8-44D0-8847-0D6FFFB287FB}">
      <dgm:prSet/>
      <dgm:spPr/>
      <dgm:t>
        <a:bodyPr/>
        <a:lstStyle/>
        <a:p>
          <a:endParaRPr lang="en-US"/>
        </a:p>
      </dgm:t>
    </dgm:pt>
    <dgm:pt modelId="{499FD580-E4F6-49DB-8981-7567760CCBEC}">
      <dgm:prSet/>
      <dgm:spPr/>
      <dgm:t>
        <a:bodyPr/>
        <a:lstStyle/>
        <a:p>
          <a:r>
            <a:rPr lang="en-US"/>
            <a:t>Training for all new staff and faculty shall be completed annually to ensure compliance </a:t>
          </a:r>
        </a:p>
      </dgm:t>
    </dgm:pt>
    <dgm:pt modelId="{78191202-C921-401A-A06C-3D79C602B3CD}" type="parTrans" cxnId="{65484518-142B-4771-978E-AAB9EE49287A}">
      <dgm:prSet/>
      <dgm:spPr/>
      <dgm:t>
        <a:bodyPr/>
        <a:lstStyle/>
        <a:p>
          <a:endParaRPr lang="en-US"/>
        </a:p>
      </dgm:t>
    </dgm:pt>
    <dgm:pt modelId="{7BCCC9DE-B695-48A9-909F-45A5477A384D}" type="sibTrans" cxnId="{65484518-142B-4771-978E-AAB9EE49287A}">
      <dgm:prSet/>
      <dgm:spPr/>
      <dgm:t>
        <a:bodyPr/>
        <a:lstStyle/>
        <a:p>
          <a:endParaRPr lang="en-US"/>
        </a:p>
      </dgm:t>
    </dgm:pt>
    <dgm:pt modelId="{30ADF2AC-34DE-40FF-A6B6-E49780C11B73}">
      <dgm:prSet/>
      <dgm:spPr/>
      <dgm:t>
        <a:bodyPr/>
        <a:lstStyle/>
        <a:p>
          <a:r>
            <a:rPr lang="en-US"/>
            <a:t>Requests for student data can be denied if legitimate educational interest cannot be established</a:t>
          </a:r>
        </a:p>
      </dgm:t>
    </dgm:pt>
    <dgm:pt modelId="{427ED522-0C02-49D4-ADEF-16391073E413}" type="parTrans" cxnId="{8BB07AED-2239-4CFA-A9A3-0B103D8FFD9D}">
      <dgm:prSet/>
      <dgm:spPr/>
      <dgm:t>
        <a:bodyPr/>
        <a:lstStyle/>
        <a:p>
          <a:endParaRPr lang="en-US"/>
        </a:p>
      </dgm:t>
    </dgm:pt>
    <dgm:pt modelId="{F4495DBD-EC46-4AF0-8B65-3FA91D919B0D}" type="sibTrans" cxnId="{8BB07AED-2239-4CFA-A9A3-0B103D8FFD9D}">
      <dgm:prSet/>
      <dgm:spPr/>
      <dgm:t>
        <a:bodyPr/>
        <a:lstStyle/>
        <a:p>
          <a:endParaRPr lang="en-US"/>
        </a:p>
      </dgm:t>
    </dgm:pt>
    <dgm:pt modelId="{2BBC1BBA-B543-4198-B3AB-87CDB2E0FC09}">
      <dgm:prSet/>
      <dgm:spPr/>
      <dgm:t>
        <a:bodyPr/>
        <a:lstStyle/>
        <a:p>
          <a:r>
            <a:rPr lang="en-US"/>
            <a:t>Exceptions apply</a:t>
          </a:r>
        </a:p>
      </dgm:t>
    </dgm:pt>
    <dgm:pt modelId="{43C48F33-B9FE-43FD-8825-8B0E2106807F}" type="parTrans" cxnId="{3BA6ED3B-E455-4B9A-9A45-D0E268B53521}">
      <dgm:prSet/>
      <dgm:spPr/>
      <dgm:t>
        <a:bodyPr/>
        <a:lstStyle/>
        <a:p>
          <a:endParaRPr lang="en-US"/>
        </a:p>
      </dgm:t>
    </dgm:pt>
    <dgm:pt modelId="{89EA58E8-6BEB-4CAD-8BC3-62173924D246}" type="sibTrans" cxnId="{3BA6ED3B-E455-4B9A-9A45-D0E268B53521}">
      <dgm:prSet/>
      <dgm:spPr/>
      <dgm:t>
        <a:bodyPr/>
        <a:lstStyle/>
        <a:p>
          <a:endParaRPr lang="en-US"/>
        </a:p>
      </dgm:t>
    </dgm:pt>
    <dgm:pt modelId="{5957AE01-C0D0-4AD3-A643-2F0BC65D30B4}" type="pres">
      <dgm:prSet presAssocID="{9E455BE4-EEB7-4046-A0AF-980D96811D18}" presName="Name0" presStyleCnt="0">
        <dgm:presLayoutVars>
          <dgm:dir/>
          <dgm:resizeHandles val="exact"/>
        </dgm:presLayoutVars>
      </dgm:prSet>
      <dgm:spPr/>
    </dgm:pt>
    <dgm:pt modelId="{9509C845-B9E0-4074-A3DF-28680322FA03}" type="pres">
      <dgm:prSet presAssocID="{00D2BD4A-E736-42D2-A238-ADB1774B48FD}" presName="node" presStyleLbl="node1" presStyleIdx="0" presStyleCnt="4">
        <dgm:presLayoutVars>
          <dgm:bulletEnabled val="1"/>
        </dgm:presLayoutVars>
      </dgm:prSet>
      <dgm:spPr/>
    </dgm:pt>
    <dgm:pt modelId="{EC9027D0-B9C7-4CDF-96BD-B76BC2E5AC9F}" type="pres">
      <dgm:prSet presAssocID="{CF4EBB77-7560-4302-97E9-BD9C6EFEC915}" presName="sibTrans" presStyleLbl="sibTrans1D1" presStyleIdx="0" presStyleCnt="3"/>
      <dgm:spPr/>
    </dgm:pt>
    <dgm:pt modelId="{19D7A07A-1AB2-48EB-A37A-799E39910484}" type="pres">
      <dgm:prSet presAssocID="{CF4EBB77-7560-4302-97E9-BD9C6EFEC915}" presName="connectorText" presStyleLbl="sibTrans1D1" presStyleIdx="0" presStyleCnt="3"/>
      <dgm:spPr/>
    </dgm:pt>
    <dgm:pt modelId="{E31C3951-3AC9-4CA7-8A2D-B4A69BFA5A22}" type="pres">
      <dgm:prSet presAssocID="{3461088C-68E5-414A-9BC6-575F34B70FF2}" presName="node" presStyleLbl="node1" presStyleIdx="1" presStyleCnt="4">
        <dgm:presLayoutVars>
          <dgm:bulletEnabled val="1"/>
        </dgm:presLayoutVars>
      </dgm:prSet>
      <dgm:spPr/>
    </dgm:pt>
    <dgm:pt modelId="{5499FD1D-4461-4DE9-A33E-C8D1E00B9CF4}" type="pres">
      <dgm:prSet presAssocID="{319290DF-9009-4FCF-BC4A-C4BC6A4B1A6D}" presName="sibTrans" presStyleLbl="sibTrans1D1" presStyleIdx="1" presStyleCnt="3"/>
      <dgm:spPr/>
    </dgm:pt>
    <dgm:pt modelId="{8A1A8581-4C4E-4363-B67E-33C92FB6B446}" type="pres">
      <dgm:prSet presAssocID="{319290DF-9009-4FCF-BC4A-C4BC6A4B1A6D}" presName="connectorText" presStyleLbl="sibTrans1D1" presStyleIdx="1" presStyleCnt="3"/>
      <dgm:spPr/>
    </dgm:pt>
    <dgm:pt modelId="{B6E58B6F-39F0-4643-9777-3B11CD1673AC}" type="pres">
      <dgm:prSet presAssocID="{499FD580-E4F6-49DB-8981-7567760CCBEC}" presName="node" presStyleLbl="node1" presStyleIdx="2" presStyleCnt="4">
        <dgm:presLayoutVars>
          <dgm:bulletEnabled val="1"/>
        </dgm:presLayoutVars>
      </dgm:prSet>
      <dgm:spPr/>
    </dgm:pt>
    <dgm:pt modelId="{AB518ECE-89C6-4FD1-9AA2-195C7C510AB2}" type="pres">
      <dgm:prSet presAssocID="{7BCCC9DE-B695-48A9-909F-45A5477A384D}" presName="sibTrans" presStyleLbl="sibTrans1D1" presStyleIdx="2" presStyleCnt="3"/>
      <dgm:spPr/>
    </dgm:pt>
    <dgm:pt modelId="{B0C46A02-54A3-44F7-A93C-079AFBE92CC5}" type="pres">
      <dgm:prSet presAssocID="{7BCCC9DE-B695-48A9-909F-45A5477A384D}" presName="connectorText" presStyleLbl="sibTrans1D1" presStyleIdx="2" presStyleCnt="3"/>
      <dgm:spPr/>
    </dgm:pt>
    <dgm:pt modelId="{79924A73-23BE-4A16-AC27-1C9F99201B15}" type="pres">
      <dgm:prSet presAssocID="{30ADF2AC-34DE-40FF-A6B6-E49780C11B73}" presName="node" presStyleLbl="node1" presStyleIdx="3" presStyleCnt="4">
        <dgm:presLayoutVars>
          <dgm:bulletEnabled val="1"/>
        </dgm:presLayoutVars>
      </dgm:prSet>
      <dgm:spPr/>
    </dgm:pt>
  </dgm:ptLst>
  <dgm:cxnLst>
    <dgm:cxn modelId="{219A650F-E3DE-43DF-875C-4AF97A176D1F}" type="presOf" srcId="{9E455BE4-EEB7-4046-A0AF-980D96811D18}" destId="{5957AE01-C0D0-4AD3-A643-2F0BC65D30B4}" srcOrd="0" destOrd="0" presId="urn:microsoft.com/office/officeart/2016/7/layout/RepeatingBendingProcessNew"/>
    <dgm:cxn modelId="{65484518-142B-4771-978E-AAB9EE49287A}" srcId="{9E455BE4-EEB7-4046-A0AF-980D96811D18}" destId="{499FD580-E4F6-49DB-8981-7567760CCBEC}" srcOrd="2" destOrd="0" parTransId="{78191202-C921-401A-A06C-3D79C602B3CD}" sibTransId="{7BCCC9DE-B695-48A9-909F-45A5477A384D}"/>
    <dgm:cxn modelId="{B6CF5B36-E6F5-4D21-8236-24018F1DE70E}" type="presOf" srcId="{CF4EBB77-7560-4302-97E9-BD9C6EFEC915}" destId="{EC9027D0-B9C7-4CDF-96BD-B76BC2E5AC9F}" srcOrd="0" destOrd="0" presId="urn:microsoft.com/office/officeart/2016/7/layout/RepeatingBendingProcessNew"/>
    <dgm:cxn modelId="{86BD4B38-9A92-446F-A246-3D104FA366ED}" type="presOf" srcId="{3461088C-68E5-414A-9BC6-575F34B70FF2}" destId="{E31C3951-3AC9-4CA7-8A2D-B4A69BFA5A22}" srcOrd="0" destOrd="0" presId="urn:microsoft.com/office/officeart/2016/7/layout/RepeatingBendingProcessNew"/>
    <dgm:cxn modelId="{3BA6ED3B-E455-4B9A-9A45-D0E268B53521}" srcId="{30ADF2AC-34DE-40FF-A6B6-E49780C11B73}" destId="{2BBC1BBA-B543-4198-B3AB-87CDB2E0FC09}" srcOrd="0" destOrd="0" parTransId="{43C48F33-B9FE-43FD-8825-8B0E2106807F}" sibTransId="{89EA58E8-6BEB-4CAD-8BC3-62173924D246}"/>
    <dgm:cxn modelId="{3A3BD04A-A8E4-4487-8F7F-F17D8CDDB193}" type="presOf" srcId="{319290DF-9009-4FCF-BC4A-C4BC6A4B1A6D}" destId="{5499FD1D-4461-4DE9-A33E-C8D1E00B9CF4}" srcOrd="0" destOrd="0" presId="urn:microsoft.com/office/officeart/2016/7/layout/RepeatingBendingProcessNew"/>
    <dgm:cxn modelId="{9450AC4E-8F13-4328-8956-0586122DC83D}" type="presOf" srcId="{30ADF2AC-34DE-40FF-A6B6-E49780C11B73}" destId="{79924A73-23BE-4A16-AC27-1C9F99201B15}" srcOrd="0" destOrd="0" presId="urn:microsoft.com/office/officeart/2016/7/layout/RepeatingBendingProcessNew"/>
    <dgm:cxn modelId="{2D074950-24BD-41FF-B9F7-34B80951AD49}" srcId="{9E455BE4-EEB7-4046-A0AF-980D96811D18}" destId="{00D2BD4A-E736-42D2-A238-ADB1774B48FD}" srcOrd="0" destOrd="0" parTransId="{168EAD9B-B52C-4B4F-8278-B432642E7BC0}" sibTransId="{CF4EBB77-7560-4302-97E9-BD9C6EFEC915}"/>
    <dgm:cxn modelId="{D4AD2D54-0539-4191-B6F4-45198169277A}" type="presOf" srcId="{00D2BD4A-E736-42D2-A238-ADB1774B48FD}" destId="{9509C845-B9E0-4074-A3DF-28680322FA03}" srcOrd="0" destOrd="0" presId="urn:microsoft.com/office/officeart/2016/7/layout/RepeatingBendingProcessNew"/>
    <dgm:cxn modelId="{42AF2E8E-F54C-4864-9026-764E51D2BA69}" type="presOf" srcId="{499FD580-E4F6-49DB-8981-7567760CCBEC}" destId="{B6E58B6F-39F0-4643-9777-3B11CD1673AC}" srcOrd="0" destOrd="0" presId="urn:microsoft.com/office/officeart/2016/7/layout/RepeatingBendingProcessNew"/>
    <dgm:cxn modelId="{1A7C4292-4C84-4B21-90BA-7F20825F220C}" type="presOf" srcId="{CF4EBB77-7560-4302-97E9-BD9C6EFEC915}" destId="{19D7A07A-1AB2-48EB-A37A-799E39910484}" srcOrd="1" destOrd="0" presId="urn:microsoft.com/office/officeart/2016/7/layout/RepeatingBendingProcessNew"/>
    <dgm:cxn modelId="{AC34F59C-1EBD-4310-A12D-CF800E4A9866}" type="presOf" srcId="{2BBC1BBA-B543-4198-B3AB-87CDB2E0FC09}" destId="{79924A73-23BE-4A16-AC27-1C9F99201B15}" srcOrd="0" destOrd="1" presId="urn:microsoft.com/office/officeart/2016/7/layout/RepeatingBendingProcessNew"/>
    <dgm:cxn modelId="{75EAEDBE-107A-4671-BE85-C183963F905C}" type="presOf" srcId="{7BCCC9DE-B695-48A9-909F-45A5477A384D}" destId="{AB518ECE-89C6-4FD1-9AA2-195C7C510AB2}" srcOrd="0" destOrd="0" presId="urn:microsoft.com/office/officeart/2016/7/layout/RepeatingBendingProcessNew"/>
    <dgm:cxn modelId="{EE8FB7E2-DC6D-4875-A178-BE496DA67434}" type="presOf" srcId="{7BCCC9DE-B695-48A9-909F-45A5477A384D}" destId="{B0C46A02-54A3-44F7-A93C-079AFBE92CC5}" srcOrd="1" destOrd="0" presId="urn:microsoft.com/office/officeart/2016/7/layout/RepeatingBendingProcessNew"/>
    <dgm:cxn modelId="{D5D92AEA-18E8-44D0-8847-0D6FFFB287FB}" srcId="{9E455BE4-EEB7-4046-A0AF-980D96811D18}" destId="{3461088C-68E5-414A-9BC6-575F34B70FF2}" srcOrd="1" destOrd="0" parTransId="{5CD77853-AAF8-4234-A905-EF8CCF9C7B4B}" sibTransId="{319290DF-9009-4FCF-BC4A-C4BC6A4B1A6D}"/>
    <dgm:cxn modelId="{15AE2CEA-E357-42B2-8147-FF70DD9B84A8}" type="presOf" srcId="{319290DF-9009-4FCF-BC4A-C4BC6A4B1A6D}" destId="{8A1A8581-4C4E-4363-B67E-33C92FB6B446}" srcOrd="1" destOrd="0" presId="urn:microsoft.com/office/officeart/2016/7/layout/RepeatingBendingProcessNew"/>
    <dgm:cxn modelId="{8BB07AED-2239-4CFA-A9A3-0B103D8FFD9D}" srcId="{9E455BE4-EEB7-4046-A0AF-980D96811D18}" destId="{30ADF2AC-34DE-40FF-A6B6-E49780C11B73}" srcOrd="3" destOrd="0" parTransId="{427ED522-0C02-49D4-ADEF-16391073E413}" sibTransId="{F4495DBD-EC46-4AF0-8B65-3FA91D919B0D}"/>
    <dgm:cxn modelId="{A50DEB7B-25E3-46EC-A802-23B88C8693A3}" type="presParOf" srcId="{5957AE01-C0D0-4AD3-A643-2F0BC65D30B4}" destId="{9509C845-B9E0-4074-A3DF-28680322FA03}" srcOrd="0" destOrd="0" presId="urn:microsoft.com/office/officeart/2016/7/layout/RepeatingBendingProcessNew"/>
    <dgm:cxn modelId="{0EC30F62-AAF0-4242-A57E-C0DBE3953B4C}" type="presParOf" srcId="{5957AE01-C0D0-4AD3-A643-2F0BC65D30B4}" destId="{EC9027D0-B9C7-4CDF-96BD-B76BC2E5AC9F}" srcOrd="1" destOrd="0" presId="urn:microsoft.com/office/officeart/2016/7/layout/RepeatingBendingProcessNew"/>
    <dgm:cxn modelId="{470AB5A2-2CED-4CAD-8B99-D4E7F5055E4C}" type="presParOf" srcId="{EC9027D0-B9C7-4CDF-96BD-B76BC2E5AC9F}" destId="{19D7A07A-1AB2-48EB-A37A-799E39910484}" srcOrd="0" destOrd="0" presId="urn:microsoft.com/office/officeart/2016/7/layout/RepeatingBendingProcessNew"/>
    <dgm:cxn modelId="{9C27909D-2D1A-481A-81ED-DB7B83FCABDE}" type="presParOf" srcId="{5957AE01-C0D0-4AD3-A643-2F0BC65D30B4}" destId="{E31C3951-3AC9-4CA7-8A2D-B4A69BFA5A22}" srcOrd="2" destOrd="0" presId="urn:microsoft.com/office/officeart/2016/7/layout/RepeatingBendingProcessNew"/>
    <dgm:cxn modelId="{5014B178-059A-4ECE-9C95-63844DA608F5}" type="presParOf" srcId="{5957AE01-C0D0-4AD3-A643-2F0BC65D30B4}" destId="{5499FD1D-4461-4DE9-A33E-C8D1E00B9CF4}" srcOrd="3" destOrd="0" presId="urn:microsoft.com/office/officeart/2016/7/layout/RepeatingBendingProcessNew"/>
    <dgm:cxn modelId="{A6CE95D6-1E77-4629-BA31-77F2E3EDC09F}" type="presParOf" srcId="{5499FD1D-4461-4DE9-A33E-C8D1E00B9CF4}" destId="{8A1A8581-4C4E-4363-B67E-33C92FB6B446}" srcOrd="0" destOrd="0" presId="urn:microsoft.com/office/officeart/2016/7/layout/RepeatingBendingProcessNew"/>
    <dgm:cxn modelId="{3FEA919A-776C-4905-9E00-AA61F05B53AF}" type="presParOf" srcId="{5957AE01-C0D0-4AD3-A643-2F0BC65D30B4}" destId="{B6E58B6F-39F0-4643-9777-3B11CD1673AC}" srcOrd="4" destOrd="0" presId="urn:microsoft.com/office/officeart/2016/7/layout/RepeatingBendingProcessNew"/>
    <dgm:cxn modelId="{1FB33222-B319-4B11-A0A4-5139261CFBC0}" type="presParOf" srcId="{5957AE01-C0D0-4AD3-A643-2F0BC65D30B4}" destId="{AB518ECE-89C6-4FD1-9AA2-195C7C510AB2}" srcOrd="5" destOrd="0" presId="urn:microsoft.com/office/officeart/2016/7/layout/RepeatingBendingProcessNew"/>
    <dgm:cxn modelId="{89417806-5752-4A86-AE4A-C40BE57AF2CA}" type="presParOf" srcId="{AB518ECE-89C6-4FD1-9AA2-195C7C510AB2}" destId="{B0C46A02-54A3-44F7-A93C-079AFBE92CC5}" srcOrd="0" destOrd="0" presId="urn:microsoft.com/office/officeart/2016/7/layout/RepeatingBendingProcessNew"/>
    <dgm:cxn modelId="{F718E829-B323-4677-B596-0EC128D1CCD9}" type="presParOf" srcId="{5957AE01-C0D0-4AD3-A643-2F0BC65D30B4}" destId="{79924A73-23BE-4A16-AC27-1C9F99201B15}" srcOrd="6"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4E4CEF-675F-49CB-8A4E-45EF685B1321}" type="doc">
      <dgm:prSet loTypeId="urn:microsoft.com/office/officeart/2016/7/layout/RepeatingBendingProcessNew" loCatId="process" qsTypeId="urn:microsoft.com/office/officeart/2005/8/quickstyle/simple2" qsCatId="simple" csTypeId="urn:microsoft.com/office/officeart/2005/8/colors/colorful2" csCatId="colorful"/>
      <dgm:spPr/>
      <dgm:t>
        <a:bodyPr/>
        <a:lstStyle/>
        <a:p>
          <a:endParaRPr lang="en-US"/>
        </a:p>
      </dgm:t>
    </dgm:pt>
    <dgm:pt modelId="{C69915FB-5296-4024-9934-FDA2A0CC3429}">
      <dgm:prSet/>
      <dgm:spPr/>
      <dgm:t>
        <a:bodyPr/>
        <a:lstStyle/>
        <a:p>
          <a:r>
            <a:rPr lang="en-US"/>
            <a:t>Refer requests for student information from the educational record to the proper records custodian – The Office of the Registrar.</a:t>
          </a:r>
        </a:p>
      </dgm:t>
    </dgm:pt>
    <dgm:pt modelId="{89A5C9FF-E7E9-4D7A-83FC-E44A75632C46}" type="parTrans" cxnId="{08EC9B01-F915-4481-B15E-CC5DA7F43676}">
      <dgm:prSet/>
      <dgm:spPr/>
      <dgm:t>
        <a:bodyPr/>
        <a:lstStyle/>
        <a:p>
          <a:endParaRPr lang="en-US"/>
        </a:p>
      </dgm:t>
    </dgm:pt>
    <dgm:pt modelId="{00064E55-C5D3-4EB9-9798-28BE58C4E54D}" type="sibTrans" cxnId="{08EC9B01-F915-4481-B15E-CC5DA7F43676}">
      <dgm:prSet/>
      <dgm:spPr/>
      <dgm:t>
        <a:bodyPr/>
        <a:lstStyle/>
        <a:p>
          <a:endParaRPr lang="en-US"/>
        </a:p>
      </dgm:t>
    </dgm:pt>
    <dgm:pt modelId="{E4B0EB06-E574-4CBA-912D-0838DFED9B5D}">
      <dgm:prSet/>
      <dgm:spPr/>
      <dgm:t>
        <a:bodyPr/>
        <a:lstStyle/>
        <a:p>
          <a:r>
            <a:rPr lang="en-US"/>
            <a:t>Ensure your student records are kept orderly and only identify the student and not a group of students – these records are subject to inspection and review.</a:t>
          </a:r>
        </a:p>
      </dgm:t>
    </dgm:pt>
    <dgm:pt modelId="{5BA725BC-F10F-4BC6-904E-F4B295A35243}" type="parTrans" cxnId="{EAAB6AA1-CC95-417E-BDD2-E5C4D86625F9}">
      <dgm:prSet/>
      <dgm:spPr/>
      <dgm:t>
        <a:bodyPr/>
        <a:lstStyle/>
        <a:p>
          <a:endParaRPr lang="en-US"/>
        </a:p>
      </dgm:t>
    </dgm:pt>
    <dgm:pt modelId="{EB58A3A1-98F9-4814-BD0F-D6B6B6AE83D1}" type="sibTrans" cxnId="{EAAB6AA1-CC95-417E-BDD2-E5C4D86625F9}">
      <dgm:prSet/>
      <dgm:spPr/>
      <dgm:t>
        <a:bodyPr/>
        <a:lstStyle/>
        <a:p>
          <a:endParaRPr lang="en-US"/>
        </a:p>
      </dgm:t>
    </dgm:pt>
    <dgm:pt modelId="{702FA80C-5AE7-424E-8CE6-27DD9DC31A79}">
      <dgm:prSet/>
      <dgm:spPr/>
      <dgm:t>
        <a:bodyPr/>
        <a:lstStyle/>
        <a:p>
          <a:r>
            <a:rPr lang="en-US"/>
            <a:t>Ensure you maintain the integrity of the student record – do not involve yourself in an action that will question your integrity and legitimate educational interest. </a:t>
          </a:r>
        </a:p>
      </dgm:t>
    </dgm:pt>
    <dgm:pt modelId="{B3C8FD79-B2E5-431F-B1A9-737E7398A098}" type="parTrans" cxnId="{4629D101-76A3-4466-BA65-1D3FD66EA818}">
      <dgm:prSet/>
      <dgm:spPr/>
      <dgm:t>
        <a:bodyPr/>
        <a:lstStyle/>
        <a:p>
          <a:endParaRPr lang="en-US"/>
        </a:p>
      </dgm:t>
    </dgm:pt>
    <dgm:pt modelId="{08A55E53-9ECC-4731-822D-B52CE713BEEE}" type="sibTrans" cxnId="{4629D101-76A3-4466-BA65-1D3FD66EA818}">
      <dgm:prSet/>
      <dgm:spPr/>
      <dgm:t>
        <a:bodyPr/>
        <a:lstStyle/>
        <a:p>
          <a:endParaRPr lang="en-US"/>
        </a:p>
      </dgm:t>
    </dgm:pt>
    <dgm:pt modelId="{F72E1CAD-B358-4458-B488-791C9A75E786}">
      <dgm:prSet/>
      <dgm:spPr/>
      <dgm:t>
        <a:bodyPr/>
        <a:lstStyle/>
        <a:p>
          <a:r>
            <a:rPr lang="en-US"/>
            <a:t>Keep any personal sole possession records relating to individual students separate from their educational records. </a:t>
          </a:r>
        </a:p>
      </dgm:t>
    </dgm:pt>
    <dgm:pt modelId="{DCA09B70-C74A-4CFB-AC63-38EC81E8AF29}" type="parTrans" cxnId="{47F1DF62-DC1E-4CD8-885A-2B7D44FEDCE5}">
      <dgm:prSet/>
      <dgm:spPr/>
      <dgm:t>
        <a:bodyPr/>
        <a:lstStyle/>
        <a:p>
          <a:endParaRPr lang="en-US"/>
        </a:p>
      </dgm:t>
    </dgm:pt>
    <dgm:pt modelId="{4A51FC34-9936-49EC-AB38-517C192D970B}" type="sibTrans" cxnId="{47F1DF62-DC1E-4CD8-885A-2B7D44FEDCE5}">
      <dgm:prSet/>
      <dgm:spPr/>
      <dgm:t>
        <a:bodyPr/>
        <a:lstStyle/>
        <a:p>
          <a:endParaRPr lang="en-US"/>
        </a:p>
      </dgm:t>
    </dgm:pt>
    <dgm:pt modelId="{5FBCCA23-1F91-4D94-8154-9146E9006C48}">
      <dgm:prSet/>
      <dgm:spPr/>
      <dgm:t>
        <a:bodyPr/>
        <a:lstStyle/>
        <a:p>
          <a:r>
            <a:rPr lang="en-US"/>
            <a:t>Sole possession records are not subject to inspection and review.</a:t>
          </a:r>
        </a:p>
      </dgm:t>
    </dgm:pt>
    <dgm:pt modelId="{28475242-D882-4A7F-810C-383325BF0778}" type="parTrans" cxnId="{4F7ACABE-F761-46E9-BF1B-758E51BFBF38}">
      <dgm:prSet/>
      <dgm:spPr/>
      <dgm:t>
        <a:bodyPr/>
        <a:lstStyle/>
        <a:p>
          <a:endParaRPr lang="en-US"/>
        </a:p>
      </dgm:t>
    </dgm:pt>
    <dgm:pt modelId="{40814995-766B-4CAC-978D-088D5E098AC7}" type="sibTrans" cxnId="{4F7ACABE-F761-46E9-BF1B-758E51BFBF38}">
      <dgm:prSet/>
      <dgm:spPr/>
      <dgm:t>
        <a:bodyPr/>
        <a:lstStyle/>
        <a:p>
          <a:endParaRPr lang="en-US"/>
        </a:p>
      </dgm:t>
    </dgm:pt>
    <dgm:pt modelId="{4554ACDB-32BD-4ADE-9AFB-487B4FB2D396}" type="pres">
      <dgm:prSet presAssocID="{B04E4CEF-675F-49CB-8A4E-45EF685B1321}" presName="Name0" presStyleCnt="0">
        <dgm:presLayoutVars>
          <dgm:dir/>
          <dgm:resizeHandles val="exact"/>
        </dgm:presLayoutVars>
      </dgm:prSet>
      <dgm:spPr/>
    </dgm:pt>
    <dgm:pt modelId="{8D171CD7-89C2-480F-8398-F3DBC1F1065F}" type="pres">
      <dgm:prSet presAssocID="{C69915FB-5296-4024-9934-FDA2A0CC3429}" presName="node" presStyleLbl="node1" presStyleIdx="0" presStyleCnt="5">
        <dgm:presLayoutVars>
          <dgm:bulletEnabled val="1"/>
        </dgm:presLayoutVars>
      </dgm:prSet>
      <dgm:spPr/>
    </dgm:pt>
    <dgm:pt modelId="{23DB7E0C-B0E9-45AF-8C00-768F9E4B952F}" type="pres">
      <dgm:prSet presAssocID="{00064E55-C5D3-4EB9-9798-28BE58C4E54D}" presName="sibTrans" presStyleLbl="sibTrans1D1" presStyleIdx="0" presStyleCnt="4"/>
      <dgm:spPr/>
    </dgm:pt>
    <dgm:pt modelId="{7AE1AF97-3F92-4FCF-B69A-8E477BE7298C}" type="pres">
      <dgm:prSet presAssocID="{00064E55-C5D3-4EB9-9798-28BE58C4E54D}" presName="connectorText" presStyleLbl="sibTrans1D1" presStyleIdx="0" presStyleCnt="4"/>
      <dgm:spPr/>
    </dgm:pt>
    <dgm:pt modelId="{5FF1CC87-A2F7-4192-8AD4-C55C296BA9ED}" type="pres">
      <dgm:prSet presAssocID="{E4B0EB06-E574-4CBA-912D-0838DFED9B5D}" presName="node" presStyleLbl="node1" presStyleIdx="1" presStyleCnt="5">
        <dgm:presLayoutVars>
          <dgm:bulletEnabled val="1"/>
        </dgm:presLayoutVars>
      </dgm:prSet>
      <dgm:spPr/>
    </dgm:pt>
    <dgm:pt modelId="{F0CD4543-1B15-400B-A873-F61A567D8458}" type="pres">
      <dgm:prSet presAssocID="{EB58A3A1-98F9-4814-BD0F-D6B6B6AE83D1}" presName="sibTrans" presStyleLbl="sibTrans1D1" presStyleIdx="1" presStyleCnt="4"/>
      <dgm:spPr/>
    </dgm:pt>
    <dgm:pt modelId="{831E486D-9BE1-4942-A637-C598226E2C79}" type="pres">
      <dgm:prSet presAssocID="{EB58A3A1-98F9-4814-BD0F-D6B6B6AE83D1}" presName="connectorText" presStyleLbl="sibTrans1D1" presStyleIdx="1" presStyleCnt="4"/>
      <dgm:spPr/>
    </dgm:pt>
    <dgm:pt modelId="{1B7C7E36-3C09-4088-9B7D-5611633B8AB8}" type="pres">
      <dgm:prSet presAssocID="{702FA80C-5AE7-424E-8CE6-27DD9DC31A79}" presName="node" presStyleLbl="node1" presStyleIdx="2" presStyleCnt="5">
        <dgm:presLayoutVars>
          <dgm:bulletEnabled val="1"/>
        </dgm:presLayoutVars>
      </dgm:prSet>
      <dgm:spPr/>
    </dgm:pt>
    <dgm:pt modelId="{48074C97-DED7-4963-AA3F-2AFCC49ECBCF}" type="pres">
      <dgm:prSet presAssocID="{08A55E53-9ECC-4731-822D-B52CE713BEEE}" presName="sibTrans" presStyleLbl="sibTrans1D1" presStyleIdx="2" presStyleCnt="4"/>
      <dgm:spPr/>
    </dgm:pt>
    <dgm:pt modelId="{47931462-F62F-4E51-AD21-2F397D20D99C}" type="pres">
      <dgm:prSet presAssocID="{08A55E53-9ECC-4731-822D-B52CE713BEEE}" presName="connectorText" presStyleLbl="sibTrans1D1" presStyleIdx="2" presStyleCnt="4"/>
      <dgm:spPr/>
    </dgm:pt>
    <dgm:pt modelId="{01D75979-1D16-46BF-BAD8-76DD274C219C}" type="pres">
      <dgm:prSet presAssocID="{F72E1CAD-B358-4458-B488-791C9A75E786}" presName="node" presStyleLbl="node1" presStyleIdx="3" presStyleCnt="5">
        <dgm:presLayoutVars>
          <dgm:bulletEnabled val="1"/>
        </dgm:presLayoutVars>
      </dgm:prSet>
      <dgm:spPr/>
    </dgm:pt>
    <dgm:pt modelId="{8F3DAD2A-609A-4821-9963-0CC79DFD5EC2}" type="pres">
      <dgm:prSet presAssocID="{4A51FC34-9936-49EC-AB38-517C192D970B}" presName="sibTrans" presStyleLbl="sibTrans1D1" presStyleIdx="3" presStyleCnt="4"/>
      <dgm:spPr/>
    </dgm:pt>
    <dgm:pt modelId="{FE04F318-DC1A-42E0-9AE7-4A08B7DC043B}" type="pres">
      <dgm:prSet presAssocID="{4A51FC34-9936-49EC-AB38-517C192D970B}" presName="connectorText" presStyleLbl="sibTrans1D1" presStyleIdx="3" presStyleCnt="4"/>
      <dgm:spPr/>
    </dgm:pt>
    <dgm:pt modelId="{27B9D577-1633-430E-BEB3-77EF0334A934}" type="pres">
      <dgm:prSet presAssocID="{5FBCCA23-1F91-4D94-8154-9146E9006C48}" presName="node" presStyleLbl="node1" presStyleIdx="4" presStyleCnt="5">
        <dgm:presLayoutVars>
          <dgm:bulletEnabled val="1"/>
        </dgm:presLayoutVars>
      </dgm:prSet>
      <dgm:spPr/>
    </dgm:pt>
  </dgm:ptLst>
  <dgm:cxnLst>
    <dgm:cxn modelId="{08EC9B01-F915-4481-B15E-CC5DA7F43676}" srcId="{B04E4CEF-675F-49CB-8A4E-45EF685B1321}" destId="{C69915FB-5296-4024-9934-FDA2A0CC3429}" srcOrd="0" destOrd="0" parTransId="{89A5C9FF-E7E9-4D7A-83FC-E44A75632C46}" sibTransId="{00064E55-C5D3-4EB9-9798-28BE58C4E54D}"/>
    <dgm:cxn modelId="{4629D101-76A3-4466-BA65-1D3FD66EA818}" srcId="{B04E4CEF-675F-49CB-8A4E-45EF685B1321}" destId="{702FA80C-5AE7-424E-8CE6-27DD9DC31A79}" srcOrd="2" destOrd="0" parTransId="{B3C8FD79-B2E5-431F-B1A9-737E7398A098}" sibTransId="{08A55E53-9ECC-4731-822D-B52CE713BEEE}"/>
    <dgm:cxn modelId="{9EEC7C12-8E3D-44FB-8B38-617D38D263C4}" type="presOf" srcId="{B04E4CEF-675F-49CB-8A4E-45EF685B1321}" destId="{4554ACDB-32BD-4ADE-9AFB-487B4FB2D396}" srcOrd="0" destOrd="0" presId="urn:microsoft.com/office/officeart/2016/7/layout/RepeatingBendingProcessNew"/>
    <dgm:cxn modelId="{01CE9B1B-6B58-4D1F-886D-9C7E6B491E3C}" type="presOf" srcId="{5FBCCA23-1F91-4D94-8154-9146E9006C48}" destId="{27B9D577-1633-430E-BEB3-77EF0334A934}" srcOrd="0" destOrd="0" presId="urn:microsoft.com/office/officeart/2016/7/layout/RepeatingBendingProcessNew"/>
    <dgm:cxn modelId="{0BB76E40-BDE5-4236-A594-E70C531CAF8A}" type="presOf" srcId="{EB58A3A1-98F9-4814-BD0F-D6B6B6AE83D1}" destId="{F0CD4543-1B15-400B-A873-F61A567D8458}" srcOrd="0" destOrd="0" presId="urn:microsoft.com/office/officeart/2016/7/layout/RepeatingBendingProcessNew"/>
    <dgm:cxn modelId="{58CE9E5D-AC9E-417D-B4F6-E77F33707C7C}" type="presOf" srcId="{F72E1CAD-B358-4458-B488-791C9A75E786}" destId="{01D75979-1D16-46BF-BAD8-76DD274C219C}" srcOrd="0" destOrd="0" presId="urn:microsoft.com/office/officeart/2016/7/layout/RepeatingBendingProcessNew"/>
    <dgm:cxn modelId="{47F1DF62-DC1E-4CD8-885A-2B7D44FEDCE5}" srcId="{B04E4CEF-675F-49CB-8A4E-45EF685B1321}" destId="{F72E1CAD-B358-4458-B488-791C9A75E786}" srcOrd="3" destOrd="0" parTransId="{DCA09B70-C74A-4CFB-AC63-38EC81E8AF29}" sibTransId="{4A51FC34-9936-49EC-AB38-517C192D970B}"/>
    <dgm:cxn modelId="{A238C764-8623-4360-804B-120A9BA7978E}" type="presOf" srcId="{4A51FC34-9936-49EC-AB38-517C192D970B}" destId="{FE04F318-DC1A-42E0-9AE7-4A08B7DC043B}" srcOrd="1" destOrd="0" presId="urn:microsoft.com/office/officeart/2016/7/layout/RepeatingBendingProcessNew"/>
    <dgm:cxn modelId="{232FB349-78FD-43F6-B765-EAB5ACFFC4CA}" type="presOf" srcId="{E4B0EB06-E574-4CBA-912D-0838DFED9B5D}" destId="{5FF1CC87-A2F7-4192-8AD4-C55C296BA9ED}" srcOrd="0" destOrd="0" presId="urn:microsoft.com/office/officeart/2016/7/layout/RepeatingBendingProcessNew"/>
    <dgm:cxn modelId="{C28CA14C-1C83-43C1-B6CE-E25C1B3A6BDF}" type="presOf" srcId="{00064E55-C5D3-4EB9-9798-28BE58C4E54D}" destId="{23DB7E0C-B0E9-45AF-8C00-768F9E4B952F}" srcOrd="0" destOrd="0" presId="urn:microsoft.com/office/officeart/2016/7/layout/RepeatingBendingProcessNew"/>
    <dgm:cxn modelId="{F4E18C50-419F-4671-8126-061E6D86A86A}" type="presOf" srcId="{08A55E53-9ECC-4731-822D-B52CE713BEEE}" destId="{48074C97-DED7-4963-AA3F-2AFCC49ECBCF}" srcOrd="0" destOrd="0" presId="urn:microsoft.com/office/officeart/2016/7/layout/RepeatingBendingProcessNew"/>
    <dgm:cxn modelId="{A4D6F651-3CD1-41D5-9448-05408C8644A0}" type="presOf" srcId="{702FA80C-5AE7-424E-8CE6-27DD9DC31A79}" destId="{1B7C7E36-3C09-4088-9B7D-5611633B8AB8}" srcOrd="0" destOrd="0" presId="urn:microsoft.com/office/officeart/2016/7/layout/RepeatingBendingProcessNew"/>
    <dgm:cxn modelId="{DA380E52-2B39-4D70-B758-C9B5E6D5BBC0}" type="presOf" srcId="{4A51FC34-9936-49EC-AB38-517C192D970B}" destId="{8F3DAD2A-609A-4821-9963-0CC79DFD5EC2}" srcOrd="0" destOrd="0" presId="urn:microsoft.com/office/officeart/2016/7/layout/RepeatingBendingProcessNew"/>
    <dgm:cxn modelId="{EAAB6AA1-CC95-417E-BDD2-E5C4D86625F9}" srcId="{B04E4CEF-675F-49CB-8A4E-45EF685B1321}" destId="{E4B0EB06-E574-4CBA-912D-0838DFED9B5D}" srcOrd="1" destOrd="0" parTransId="{5BA725BC-F10F-4BC6-904E-F4B295A35243}" sibTransId="{EB58A3A1-98F9-4814-BD0F-D6B6B6AE83D1}"/>
    <dgm:cxn modelId="{A909C5AF-16B1-45BE-9B0D-3CCEC684EEEB}" type="presOf" srcId="{08A55E53-9ECC-4731-822D-B52CE713BEEE}" destId="{47931462-F62F-4E51-AD21-2F397D20D99C}" srcOrd="1" destOrd="0" presId="urn:microsoft.com/office/officeart/2016/7/layout/RepeatingBendingProcessNew"/>
    <dgm:cxn modelId="{B09945B2-12BD-4441-90BE-085DBD52AD01}" type="presOf" srcId="{C69915FB-5296-4024-9934-FDA2A0CC3429}" destId="{8D171CD7-89C2-480F-8398-F3DBC1F1065F}" srcOrd="0" destOrd="0" presId="urn:microsoft.com/office/officeart/2016/7/layout/RepeatingBendingProcessNew"/>
    <dgm:cxn modelId="{12BB36BE-9236-4D49-99CC-4BD7D89EBDFB}" type="presOf" srcId="{EB58A3A1-98F9-4814-BD0F-D6B6B6AE83D1}" destId="{831E486D-9BE1-4942-A637-C598226E2C79}" srcOrd="1" destOrd="0" presId="urn:microsoft.com/office/officeart/2016/7/layout/RepeatingBendingProcessNew"/>
    <dgm:cxn modelId="{4F7ACABE-F761-46E9-BF1B-758E51BFBF38}" srcId="{B04E4CEF-675F-49CB-8A4E-45EF685B1321}" destId="{5FBCCA23-1F91-4D94-8154-9146E9006C48}" srcOrd="4" destOrd="0" parTransId="{28475242-D882-4A7F-810C-383325BF0778}" sibTransId="{40814995-766B-4CAC-978D-088D5E098AC7}"/>
    <dgm:cxn modelId="{57A888FD-5AFF-4B53-98E5-DCBC23F3EF0A}" type="presOf" srcId="{00064E55-C5D3-4EB9-9798-28BE58C4E54D}" destId="{7AE1AF97-3F92-4FCF-B69A-8E477BE7298C}" srcOrd="1" destOrd="0" presId="urn:microsoft.com/office/officeart/2016/7/layout/RepeatingBendingProcessNew"/>
    <dgm:cxn modelId="{624832CB-B6D9-4774-98CE-FF59EB3BAFB9}" type="presParOf" srcId="{4554ACDB-32BD-4ADE-9AFB-487B4FB2D396}" destId="{8D171CD7-89C2-480F-8398-F3DBC1F1065F}" srcOrd="0" destOrd="0" presId="urn:microsoft.com/office/officeart/2016/7/layout/RepeatingBendingProcessNew"/>
    <dgm:cxn modelId="{E21E0924-90AF-4CBA-BEAB-106D118E2768}" type="presParOf" srcId="{4554ACDB-32BD-4ADE-9AFB-487B4FB2D396}" destId="{23DB7E0C-B0E9-45AF-8C00-768F9E4B952F}" srcOrd="1" destOrd="0" presId="urn:microsoft.com/office/officeart/2016/7/layout/RepeatingBendingProcessNew"/>
    <dgm:cxn modelId="{3AE9084B-526D-4B79-8FAE-CB7CA4933962}" type="presParOf" srcId="{23DB7E0C-B0E9-45AF-8C00-768F9E4B952F}" destId="{7AE1AF97-3F92-4FCF-B69A-8E477BE7298C}" srcOrd="0" destOrd="0" presId="urn:microsoft.com/office/officeart/2016/7/layout/RepeatingBendingProcessNew"/>
    <dgm:cxn modelId="{DC637DCF-DB7B-4BC1-B2F8-8E63F8E12D14}" type="presParOf" srcId="{4554ACDB-32BD-4ADE-9AFB-487B4FB2D396}" destId="{5FF1CC87-A2F7-4192-8AD4-C55C296BA9ED}" srcOrd="2" destOrd="0" presId="urn:microsoft.com/office/officeart/2016/7/layout/RepeatingBendingProcessNew"/>
    <dgm:cxn modelId="{C08FFB5C-B8B7-455A-B0AC-CD442E3EC829}" type="presParOf" srcId="{4554ACDB-32BD-4ADE-9AFB-487B4FB2D396}" destId="{F0CD4543-1B15-400B-A873-F61A567D8458}" srcOrd="3" destOrd="0" presId="urn:microsoft.com/office/officeart/2016/7/layout/RepeatingBendingProcessNew"/>
    <dgm:cxn modelId="{4F662771-7754-41BE-BB56-F9DFCA12505C}" type="presParOf" srcId="{F0CD4543-1B15-400B-A873-F61A567D8458}" destId="{831E486D-9BE1-4942-A637-C598226E2C79}" srcOrd="0" destOrd="0" presId="urn:microsoft.com/office/officeart/2016/7/layout/RepeatingBendingProcessNew"/>
    <dgm:cxn modelId="{46ACD5DA-9DBB-41C7-971E-472B9ADF5E62}" type="presParOf" srcId="{4554ACDB-32BD-4ADE-9AFB-487B4FB2D396}" destId="{1B7C7E36-3C09-4088-9B7D-5611633B8AB8}" srcOrd="4" destOrd="0" presId="urn:microsoft.com/office/officeart/2016/7/layout/RepeatingBendingProcessNew"/>
    <dgm:cxn modelId="{63E50F1D-C9FF-41D4-A4C6-C8C38D202BD8}" type="presParOf" srcId="{4554ACDB-32BD-4ADE-9AFB-487B4FB2D396}" destId="{48074C97-DED7-4963-AA3F-2AFCC49ECBCF}" srcOrd="5" destOrd="0" presId="urn:microsoft.com/office/officeart/2016/7/layout/RepeatingBendingProcessNew"/>
    <dgm:cxn modelId="{539C46CB-05E8-4635-8C8D-6D4AF642E926}" type="presParOf" srcId="{48074C97-DED7-4963-AA3F-2AFCC49ECBCF}" destId="{47931462-F62F-4E51-AD21-2F397D20D99C}" srcOrd="0" destOrd="0" presId="urn:microsoft.com/office/officeart/2016/7/layout/RepeatingBendingProcessNew"/>
    <dgm:cxn modelId="{DB24D919-5907-48CD-AB70-BC3F1F5485AA}" type="presParOf" srcId="{4554ACDB-32BD-4ADE-9AFB-487B4FB2D396}" destId="{01D75979-1D16-46BF-BAD8-76DD274C219C}" srcOrd="6" destOrd="0" presId="urn:microsoft.com/office/officeart/2016/7/layout/RepeatingBendingProcessNew"/>
    <dgm:cxn modelId="{6DB23422-F661-48A4-B552-D25293CA0806}" type="presParOf" srcId="{4554ACDB-32BD-4ADE-9AFB-487B4FB2D396}" destId="{8F3DAD2A-609A-4821-9963-0CC79DFD5EC2}" srcOrd="7" destOrd="0" presId="urn:microsoft.com/office/officeart/2016/7/layout/RepeatingBendingProcessNew"/>
    <dgm:cxn modelId="{1D568C63-3645-47AA-BC05-ACDF71249492}" type="presParOf" srcId="{8F3DAD2A-609A-4821-9963-0CC79DFD5EC2}" destId="{FE04F318-DC1A-42E0-9AE7-4A08B7DC043B}" srcOrd="0" destOrd="0" presId="urn:microsoft.com/office/officeart/2016/7/layout/RepeatingBendingProcessNew"/>
    <dgm:cxn modelId="{D14E3E85-69FC-4215-BAC7-804C76D426D8}" type="presParOf" srcId="{4554ACDB-32BD-4ADE-9AFB-487B4FB2D396}" destId="{27B9D577-1633-430E-BEB3-77EF0334A934}" srcOrd="8"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E20292-B4A1-4E13-AC6E-38E2EA05764C}" type="doc">
      <dgm:prSet loTypeId="urn:microsoft.com/office/officeart/2016/7/layout/VerticalSolidActionList" loCatId="List" qsTypeId="urn:microsoft.com/office/officeart/2005/8/quickstyle/simple1" qsCatId="simple" csTypeId="urn:microsoft.com/office/officeart/2005/8/colors/accent1_3" csCatId="accent1" phldr="1"/>
      <dgm:spPr/>
      <dgm:t>
        <a:bodyPr/>
        <a:lstStyle/>
        <a:p>
          <a:endParaRPr lang="en-US"/>
        </a:p>
      </dgm:t>
    </dgm:pt>
    <dgm:pt modelId="{3D18A396-3809-46D9-BE90-9647DA1B4BDE}">
      <dgm:prSet/>
      <dgm:spPr/>
      <dgm:t>
        <a:bodyPr/>
        <a:lstStyle/>
        <a:p>
          <a:r>
            <a:rPr lang="en-US" dirty="0"/>
            <a:t>DO NOT </a:t>
          </a:r>
        </a:p>
      </dgm:t>
    </dgm:pt>
    <dgm:pt modelId="{9C404D21-056E-406E-B75E-027ABEDA37D1}" type="parTrans" cxnId="{9CC4477C-B655-4222-86AA-BA573BD08FC3}">
      <dgm:prSet/>
      <dgm:spPr/>
      <dgm:t>
        <a:bodyPr/>
        <a:lstStyle/>
        <a:p>
          <a:endParaRPr lang="en-US"/>
        </a:p>
      </dgm:t>
    </dgm:pt>
    <dgm:pt modelId="{90772A51-EF9C-4435-B79C-9894237602CD}" type="sibTrans" cxnId="{9CC4477C-B655-4222-86AA-BA573BD08FC3}">
      <dgm:prSet/>
      <dgm:spPr/>
      <dgm:t>
        <a:bodyPr/>
        <a:lstStyle/>
        <a:p>
          <a:endParaRPr lang="en-US"/>
        </a:p>
      </dgm:t>
    </dgm:pt>
    <dgm:pt modelId="{B6F24F05-1901-4A09-A8A3-401752902A23}">
      <dgm:prSet/>
      <dgm:spPr/>
      <dgm:t>
        <a:bodyPr/>
        <a:lstStyle/>
        <a:p>
          <a:r>
            <a:rPr lang="en-US" dirty="0"/>
            <a:t>display student scores or grades publicly in association with name, SSN, Student ID’s or other personal identifiers </a:t>
          </a:r>
        </a:p>
      </dgm:t>
    </dgm:pt>
    <dgm:pt modelId="{EA6CE7AC-2186-4527-BE19-2DF1EC877DC5}" type="parTrans" cxnId="{F860BF5D-E580-4C63-BABA-BD3D4704840E}">
      <dgm:prSet/>
      <dgm:spPr/>
      <dgm:t>
        <a:bodyPr/>
        <a:lstStyle/>
        <a:p>
          <a:endParaRPr lang="en-US"/>
        </a:p>
      </dgm:t>
    </dgm:pt>
    <dgm:pt modelId="{ACF93CEA-72D6-45CF-A233-0F46D7F1138E}" type="sibTrans" cxnId="{F860BF5D-E580-4C63-BABA-BD3D4704840E}">
      <dgm:prSet/>
      <dgm:spPr/>
      <dgm:t>
        <a:bodyPr/>
        <a:lstStyle/>
        <a:p>
          <a:endParaRPr lang="en-US"/>
        </a:p>
      </dgm:t>
    </dgm:pt>
    <dgm:pt modelId="{90C1027E-82A8-42DE-BCBE-F0E2883B3FB9}">
      <dgm:prSet/>
      <dgm:spPr/>
      <dgm:t>
        <a:bodyPr/>
        <a:lstStyle/>
        <a:p>
          <a:r>
            <a:rPr lang="en-US" dirty="0"/>
            <a:t>DO NOT </a:t>
          </a:r>
        </a:p>
      </dgm:t>
    </dgm:pt>
    <dgm:pt modelId="{8A6D03AE-CCEC-4BA1-B1A2-5471A8CCFAD5}" type="parTrans" cxnId="{7A4F65E3-9145-4E56-B569-CEAE16DAE80D}">
      <dgm:prSet/>
      <dgm:spPr/>
      <dgm:t>
        <a:bodyPr/>
        <a:lstStyle/>
        <a:p>
          <a:endParaRPr lang="en-US"/>
        </a:p>
      </dgm:t>
    </dgm:pt>
    <dgm:pt modelId="{F250DBBD-877A-46C8-80A9-0E5A71AE6F83}" type="sibTrans" cxnId="{7A4F65E3-9145-4E56-B569-CEAE16DAE80D}">
      <dgm:prSet/>
      <dgm:spPr/>
      <dgm:t>
        <a:bodyPr/>
        <a:lstStyle/>
        <a:p>
          <a:endParaRPr lang="en-US"/>
        </a:p>
      </dgm:t>
    </dgm:pt>
    <dgm:pt modelId="{2DAAADFA-533B-4CF5-842A-914FABD5EA05}">
      <dgm:prSet/>
      <dgm:spPr/>
      <dgm:t>
        <a:bodyPr/>
        <a:lstStyle/>
        <a:p>
          <a:r>
            <a:rPr lang="en-US" dirty="0"/>
            <a:t>request or access information from the educational record without a legitimate educational interest and the appropriate authority to do so</a:t>
          </a:r>
        </a:p>
      </dgm:t>
    </dgm:pt>
    <dgm:pt modelId="{4854AE5E-7462-4AD0-80E9-338BE20C9FB7}" type="parTrans" cxnId="{AC60E7E4-72BF-47E8-97E1-4475F5D225A0}">
      <dgm:prSet/>
      <dgm:spPr/>
      <dgm:t>
        <a:bodyPr/>
        <a:lstStyle/>
        <a:p>
          <a:endParaRPr lang="en-US"/>
        </a:p>
      </dgm:t>
    </dgm:pt>
    <dgm:pt modelId="{0D8ADEFC-61CD-4F98-BC98-87F56781BD95}" type="sibTrans" cxnId="{AC60E7E4-72BF-47E8-97E1-4475F5D225A0}">
      <dgm:prSet/>
      <dgm:spPr/>
      <dgm:t>
        <a:bodyPr/>
        <a:lstStyle/>
        <a:p>
          <a:endParaRPr lang="en-US"/>
        </a:p>
      </dgm:t>
    </dgm:pt>
    <dgm:pt modelId="{972760FA-B2C2-4B77-9FD4-CB91494B128E}">
      <dgm:prSet/>
      <dgm:spPr/>
      <dgm:t>
        <a:bodyPr/>
        <a:lstStyle/>
        <a:p>
          <a:r>
            <a:rPr lang="en-US" dirty="0"/>
            <a:t>DO NOT </a:t>
          </a:r>
        </a:p>
      </dgm:t>
    </dgm:pt>
    <dgm:pt modelId="{C7423456-AEEF-4DAF-81F5-1B02325E95C1}" type="parTrans" cxnId="{3A5ED1FF-29FB-4D5B-BF93-7F5F0AC7F510}">
      <dgm:prSet/>
      <dgm:spPr/>
      <dgm:t>
        <a:bodyPr/>
        <a:lstStyle/>
        <a:p>
          <a:endParaRPr lang="en-US"/>
        </a:p>
      </dgm:t>
    </dgm:pt>
    <dgm:pt modelId="{CD7380BB-D9B3-488A-8F62-52A433329917}" type="sibTrans" cxnId="{3A5ED1FF-29FB-4D5B-BF93-7F5F0AC7F510}">
      <dgm:prSet/>
      <dgm:spPr/>
      <dgm:t>
        <a:bodyPr/>
        <a:lstStyle/>
        <a:p>
          <a:endParaRPr lang="en-US"/>
        </a:p>
      </dgm:t>
    </dgm:pt>
    <dgm:pt modelId="{70B7C157-44B0-4E08-8CC1-D8344562205A}">
      <dgm:prSet/>
      <dgm:spPr/>
      <dgm:t>
        <a:bodyPr/>
        <a:lstStyle/>
        <a:p>
          <a:r>
            <a:rPr lang="en-US" dirty="0"/>
            <a:t>request access to your institutions SIS unless you have a legitimate educational interest </a:t>
          </a:r>
        </a:p>
      </dgm:t>
    </dgm:pt>
    <dgm:pt modelId="{CF46DECA-D464-4E93-865D-F5FAC8E173C2}" type="parTrans" cxnId="{AA27D5A3-07F0-4549-A272-88359E55077B}">
      <dgm:prSet/>
      <dgm:spPr/>
      <dgm:t>
        <a:bodyPr/>
        <a:lstStyle/>
        <a:p>
          <a:endParaRPr lang="en-US"/>
        </a:p>
      </dgm:t>
    </dgm:pt>
    <dgm:pt modelId="{306E90F9-DC36-4841-914B-4B6E76D1E8EF}" type="sibTrans" cxnId="{AA27D5A3-07F0-4549-A272-88359E55077B}">
      <dgm:prSet/>
      <dgm:spPr/>
      <dgm:t>
        <a:bodyPr/>
        <a:lstStyle/>
        <a:p>
          <a:endParaRPr lang="en-US"/>
        </a:p>
      </dgm:t>
    </dgm:pt>
    <dgm:pt modelId="{DE481119-9260-4E27-9EE9-78DD0D4A23E8}" type="pres">
      <dgm:prSet presAssocID="{F0E20292-B4A1-4E13-AC6E-38E2EA05764C}" presName="Name0" presStyleCnt="0">
        <dgm:presLayoutVars>
          <dgm:dir/>
          <dgm:animLvl val="lvl"/>
          <dgm:resizeHandles val="exact"/>
        </dgm:presLayoutVars>
      </dgm:prSet>
      <dgm:spPr/>
    </dgm:pt>
    <dgm:pt modelId="{1CB44A83-5680-487E-9C4A-D8C20DC05916}" type="pres">
      <dgm:prSet presAssocID="{3D18A396-3809-46D9-BE90-9647DA1B4BDE}" presName="linNode" presStyleCnt="0"/>
      <dgm:spPr/>
    </dgm:pt>
    <dgm:pt modelId="{5F164914-11A1-45C6-AE5B-B4F6C66B5C40}" type="pres">
      <dgm:prSet presAssocID="{3D18A396-3809-46D9-BE90-9647DA1B4BDE}" presName="parentText" presStyleLbl="alignNode1" presStyleIdx="0" presStyleCnt="3">
        <dgm:presLayoutVars>
          <dgm:chMax val="1"/>
          <dgm:bulletEnabled/>
        </dgm:presLayoutVars>
      </dgm:prSet>
      <dgm:spPr/>
    </dgm:pt>
    <dgm:pt modelId="{06C1F7E0-3449-4520-955D-D0B90D45F256}" type="pres">
      <dgm:prSet presAssocID="{3D18A396-3809-46D9-BE90-9647DA1B4BDE}" presName="descendantText" presStyleLbl="alignAccFollowNode1" presStyleIdx="0" presStyleCnt="3">
        <dgm:presLayoutVars>
          <dgm:bulletEnabled/>
        </dgm:presLayoutVars>
      </dgm:prSet>
      <dgm:spPr/>
    </dgm:pt>
    <dgm:pt modelId="{B3F4BE25-9111-47FB-86A5-2BDC7F2A0468}" type="pres">
      <dgm:prSet presAssocID="{90772A51-EF9C-4435-B79C-9894237602CD}" presName="sp" presStyleCnt="0"/>
      <dgm:spPr/>
    </dgm:pt>
    <dgm:pt modelId="{0E4EBF28-DC70-4102-B5B7-15F7B0691858}" type="pres">
      <dgm:prSet presAssocID="{90C1027E-82A8-42DE-BCBE-F0E2883B3FB9}" presName="linNode" presStyleCnt="0"/>
      <dgm:spPr/>
    </dgm:pt>
    <dgm:pt modelId="{121DB507-2D7E-48E5-9928-48280FDF5A23}" type="pres">
      <dgm:prSet presAssocID="{90C1027E-82A8-42DE-BCBE-F0E2883B3FB9}" presName="parentText" presStyleLbl="alignNode1" presStyleIdx="1" presStyleCnt="3">
        <dgm:presLayoutVars>
          <dgm:chMax val="1"/>
          <dgm:bulletEnabled/>
        </dgm:presLayoutVars>
      </dgm:prSet>
      <dgm:spPr/>
    </dgm:pt>
    <dgm:pt modelId="{CEBC10D0-E552-41AC-BF82-FEE8DFA4E7A8}" type="pres">
      <dgm:prSet presAssocID="{90C1027E-82A8-42DE-BCBE-F0E2883B3FB9}" presName="descendantText" presStyleLbl="alignAccFollowNode1" presStyleIdx="1" presStyleCnt="3">
        <dgm:presLayoutVars>
          <dgm:bulletEnabled/>
        </dgm:presLayoutVars>
      </dgm:prSet>
      <dgm:spPr/>
    </dgm:pt>
    <dgm:pt modelId="{D75B6B06-A7A5-481C-BC73-846F4791D7AC}" type="pres">
      <dgm:prSet presAssocID="{F250DBBD-877A-46C8-80A9-0E5A71AE6F83}" presName="sp" presStyleCnt="0"/>
      <dgm:spPr/>
    </dgm:pt>
    <dgm:pt modelId="{0130D654-4B2D-45A8-9609-436FA67BA584}" type="pres">
      <dgm:prSet presAssocID="{972760FA-B2C2-4B77-9FD4-CB91494B128E}" presName="linNode" presStyleCnt="0"/>
      <dgm:spPr/>
    </dgm:pt>
    <dgm:pt modelId="{548C0524-52A6-46CA-97CD-246704B28999}" type="pres">
      <dgm:prSet presAssocID="{972760FA-B2C2-4B77-9FD4-CB91494B128E}" presName="parentText" presStyleLbl="alignNode1" presStyleIdx="2" presStyleCnt="3">
        <dgm:presLayoutVars>
          <dgm:chMax val="1"/>
          <dgm:bulletEnabled/>
        </dgm:presLayoutVars>
      </dgm:prSet>
      <dgm:spPr/>
    </dgm:pt>
    <dgm:pt modelId="{26319F4C-551A-4AA7-B1DB-3B4977429A05}" type="pres">
      <dgm:prSet presAssocID="{972760FA-B2C2-4B77-9FD4-CB91494B128E}" presName="descendantText" presStyleLbl="alignAccFollowNode1" presStyleIdx="2" presStyleCnt="3">
        <dgm:presLayoutVars>
          <dgm:bulletEnabled/>
        </dgm:presLayoutVars>
      </dgm:prSet>
      <dgm:spPr/>
    </dgm:pt>
  </dgm:ptLst>
  <dgm:cxnLst>
    <dgm:cxn modelId="{0995E00E-843D-4D3D-8A6A-8189DDEAB8F7}" type="presOf" srcId="{3D18A396-3809-46D9-BE90-9647DA1B4BDE}" destId="{5F164914-11A1-45C6-AE5B-B4F6C66B5C40}" srcOrd="0" destOrd="0" presId="urn:microsoft.com/office/officeart/2016/7/layout/VerticalSolidActionList"/>
    <dgm:cxn modelId="{3B8F470F-560B-4C05-ADB4-16EA68D32373}" type="presOf" srcId="{972760FA-B2C2-4B77-9FD4-CB91494B128E}" destId="{548C0524-52A6-46CA-97CD-246704B28999}" srcOrd="0" destOrd="0" presId="urn:microsoft.com/office/officeart/2016/7/layout/VerticalSolidActionList"/>
    <dgm:cxn modelId="{0735521E-6A32-44AA-B90C-7B8FA1293317}" type="presOf" srcId="{90C1027E-82A8-42DE-BCBE-F0E2883B3FB9}" destId="{121DB507-2D7E-48E5-9928-48280FDF5A23}" srcOrd="0" destOrd="0" presId="urn:microsoft.com/office/officeart/2016/7/layout/VerticalSolidActionList"/>
    <dgm:cxn modelId="{20CF0338-D4BD-4ACF-AF0B-2F3673899957}" type="presOf" srcId="{F0E20292-B4A1-4E13-AC6E-38E2EA05764C}" destId="{DE481119-9260-4E27-9EE9-78DD0D4A23E8}" srcOrd="0" destOrd="0" presId="urn:microsoft.com/office/officeart/2016/7/layout/VerticalSolidActionList"/>
    <dgm:cxn modelId="{F860BF5D-E580-4C63-BABA-BD3D4704840E}" srcId="{3D18A396-3809-46D9-BE90-9647DA1B4BDE}" destId="{B6F24F05-1901-4A09-A8A3-401752902A23}" srcOrd="0" destOrd="0" parTransId="{EA6CE7AC-2186-4527-BE19-2DF1EC877DC5}" sibTransId="{ACF93CEA-72D6-45CF-A233-0F46D7F1138E}"/>
    <dgm:cxn modelId="{E313734E-1C5C-4855-85B5-0D421DFCDAF0}" type="presOf" srcId="{70B7C157-44B0-4E08-8CC1-D8344562205A}" destId="{26319F4C-551A-4AA7-B1DB-3B4977429A05}" srcOrd="0" destOrd="0" presId="urn:microsoft.com/office/officeart/2016/7/layout/VerticalSolidActionList"/>
    <dgm:cxn modelId="{9CC4477C-B655-4222-86AA-BA573BD08FC3}" srcId="{F0E20292-B4A1-4E13-AC6E-38E2EA05764C}" destId="{3D18A396-3809-46D9-BE90-9647DA1B4BDE}" srcOrd="0" destOrd="0" parTransId="{9C404D21-056E-406E-B75E-027ABEDA37D1}" sibTransId="{90772A51-EF9C-4435-B79C-9894237602CD}"/>
    <dgm:cxn modelId="{BB39A980-F242-4C31-A507-FABA2989F96D}" type="presOf" srcId="{2DAAADFA-533B-4CF5-842A-914FABD5EA05}" destId="{CEBC10D0-E552-41AC-BF82-FEE8DFA4E7A8}" srcOrd="0" destOrd="0" presId="urn:microsoft.com/office/officeart/2016/7/layout/VerticalSolidActionList"/>
    <dgm:cxn modelId="{AA27D5A3-07F0-4549-A272-88359E55077B}" srcId="{972760FA-B2C2-4B77-9FD4-CB91494B128E}" destId="{70B7C157-44B0-4E08-8CC1-D8344562205A}" srcOrd="0" destOrd="0" parTransId="{CF46DECA-D464-4E93-865D-F5FAC8E173C2}" sibTransId="{306E90F9-DC36-4841-914B-4B6E76D1E8EF}"/>
    <dgm:cxn modelId="{7A4F65E3-9145-4E56-B569-CEAE16DAE80D}" srcId="{F0E20292-B4A1-4E13-AC6E-38E2EA05764C}" destId="{90C1027E-82A8-42DE-BCBE-F0E2883B3FB9}" srcOrd="1" destOrd="0" parTransId="{8A6D03AE-CCEC-4BA1-B1A2-5471A8CCFAD5}" sibTransId="{F250DBBD-877A-46C8-80A9-0E5A71AE6F83}"/>
    <dgm:cxn modelId="{E9FA56E4-0AB3-4EAC-8238-F2B6910E0A69}" type="presOf" srcId="{B6F24F05-1901-4A09-A8A3-401752902A23}" destId="{06C1F7E0-3449-4520-955D-D0B90D45F256}" srcOrd="0" destOrd="0" presId="urn:microsoft.com/office/officeart/2016/7/layout/VerticalSolidActionList"/>
    <dgm:cxn modelId="{AC60E7E4-72BF-47E8-97E1-4475F5D225A0}" srcId="{90C1027E-82A8-42DE-BCBE-F0E2883B3FB9}" destId="{2DAAADFA-533B-4CF5-842A-914FABD5EA05}" srcOrd="0" destOrd="0" parTransId="{4854AE5E-7462-4AD0-80E9-338BE20C9FB7}" sibTransId="{0D8ADEFC-61CD-4F98-BC98-87F56781BD95}"/>
    <dgm:cxn modelId="{3A5ED1FF-29FB-4D5B-BF93-7F5F0AC7F510}" srcId="{F0E20292-B4A1-4E13-AC6E-38E2EA05764C}" destId="{972760FA-B2C2-4B77-9FD4-CB91494B128E}" srcOrd="2" destOrd="0" parTransId="{C7423456-AEEF-4DAF-81F5-1B02325E95C1}" sibTransId="{CD7380BB-D9B3-488A-8F62-52A433329917}"/>
    <dgm:cxn modelId="{181D96D7-98CB-4BEB-88DE-C78AAC3CCC06}" type="presParOf" srcId="{DE481119-9260-4E27-9EE9-78DD0D4A23E8}" destId="{1CB44A83-5680-487E-9C4A-D8C20DC05916}" srcOrd="0" destOrd="0" presId="urn:microsoft.com/office/officeart/2016/7/layout/VerticalSolidActionList"/>
    <dgm:cxn modelId="{D09FF967-5940-427D-AB2C-FEF0CBF350ED}" type="presParOf" srcId="{1CB44A83-5680-487E-9C4A-D8C20DC05916}" destId="{5F164914-11A1-45C6-AE5B-B4F6C66B5C40}" srcOrd="0" destOrd="0" presId="urn:microsoft.com/office/officeart/2016/7/layout/VerticalSolidActionList"/>
    <dgm:cxn modelId="{5B652A28-F3EF-40B6-A756-CF260B922FA5}" type="presParOf" srcId="{1CB44A83-5680-487E-9C4A-D8C20DC05916}" destId="{06C1F7E0-3449-4520-955D-D0B90D45F256}" srcOrd="1" destOrd="0" presId="urn:microsoft.com/office/officeart/2016/7/layout/VerticalSolidActionList"/>
    <dgm:cxn modelId="{BFA2EBAF-E928-4209-9329-FB39594C2609}" type="presParOf" srcId="{DE481119-9260-4E27-9EE9-78DD0D4A23E8}" destId="{B3F4BE25-9111-47FB-86A5-2BDC7F2A0468}" srcOrd="1" destOrd="0" presId="urn:microsoft.com/office/officeart/2016/7/layout/VerticalSolidActionList"/>
    <dgm:cxn modelId="{EC3A0180-8E8B-41A5-93E7-1F15EB05F013}" type="presParOf" srcId="{DE481119-9260-4E27-9EE9-78DD0D4A23E8}" destId="{0E4EBF28-DC70-4102-B5B7-15F7B0691858}" srcOrd="2" destOrd="0" presId="urn:microsoft.com/office/officeart/2016/7/layout/VerticalSolidActionList"/>
    <dgm:cxn modelId="{4D301C68-E21E-4413-88AA-DEC299720F71}" type="presParOf" srcId="{0E4EBF28-DC70-4102-B5B7-15F7B0691858}" destId="{121DB507-2D7E-48E5-9928-48280FDF5A23}" srcOrd="0" destOrd="0" presId="urn:microsoft.com/office/officeart/2016/7/layout/VerticalSolidActionList"/>
    <dgm:cxn modelId="{2B106260-E900-482F-972C-E0B5C6787BEB}" type="presParOf" srcId="{0E4EBF28-DC70-4102-B5B7-15F7B0691858}" destId="{CEBC10D0-E552-41AC-BF82-FEE8DFA4E7A8}" srcOrd="1" destOrd="0" presId="urn:microsoft.com/office/officeart/2016/7/layout/VerticalSolidActionList"/>
    <dgm:cxn modelId="{B28211BB-9166-4767-80DD-33123ECA1436}" type="presParOf" srcId="{DE481119-9260-4E27-9EE9-78DD0D4A23E8}" destId="{D75B6B06-A7A5-481C-BC73-846F4791D7AC}" srcOrd="3" destOrd="0" presId="urn:microsoft.com/office/officeart/2016/7/layout/VerticalSolidActionList"/>
    <dgm:cxn modelId="{45B1298C-9DA2-4823-8F98-56B3D8E6C500}" type="presParOf" srcId="{DE481119-9260-4E27-9EE9-78DD0D4A23E8}" destId="{0130D654-4B2D-45A8-9609-436FA67BA584}" srcOrd="4" destOrd="0" presId="urn:microsoft.com/office/officeart/2016/7/layout/VerticalSolidActionList"/>
    <dgm:cxn modelId="{4EF150F7-7B25-41B1-BD36-55B3FA4FC678}" type="presParOf" srcId="{0130D654-4B2D-45A8-9609-436FA67BA584}" destId="{548C0524-52A6-46CA-97CD-246704B28999}" srcOrd="0" destOrd="0" presId="urn:microsoft.com/office/officeart/2016/7/layout/VerticalSolidActionList"/>
    <dgm:cxn modelId="{68DCE613-D94B-4DD4-A9AE-A1D5DBC70892}" type="presParOf" srcId="{0130D654-4B2D-45A8-9609-436FA67BA584}" destId="{26319F4C-551A-4AA7-B1DB-3B4977429A05}"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748A34D-7C26-4ABE-BE7B-828F1B596EC0}" type="doc">
      <dgm:prSet loTypeId="urn:microsoft.com/office/officeart/2016/7/layout/VerticalHollowActionList" loCatId="List" qsTypeId="urn:microsoft.com/office/officeart/2005/8/quickstyle/simple3" qsCatId="simple" csTypeId="urn:microsoft.com/office/officeart/2005/8/colors/colorful2" csCatId="colorful" phldr="1"/>
      <dgm:spPr/>
      <dgm:t>
        <a:bodyPr/>
        <a:lstStyle/>
        <a:p>
          <a:endParaRPr lang="en-US"/>
        </a:p>
      </dgm:t>
    </dgm:pt>
    <dgm:pt modelId="{513E5F23-8BD1-4229-95AD-A8CC2E4D45AD}">
      <dgm:prSet/>
      <dgm:spPr/>
      <dgm:t>
        <a:bodyPr/>
        <a:lstStyle/>
        <a:p>
          <a:r>
            <a:rPr lang="en-US" dirty="0"/>
            <a:t>DO NOT</a:t>
          </a:r>
        </a:p>
      </dgm:t>
    </dgm:pt>
    <dgm:pt modelId="{998242C2-FB70-4E27-BF90-AE3D854E6D3C}" type="parTrans" cxnId="{1AEC9867-B308-4F59-A229-F638958F5000}">
      <dgm:prSet/>
      <dgm:spPr/>
      <dgm:t>
        <a:bodyPr/>
        <a:lstStyle/>
        <a:p>
          <a:endParaRPr lang="en-US"/>
        </a:p>
      </dgm:t>
    </dgm:pt>
    <dgm:pt modelId="{C363C98F-5053-4C25-9B5E-923DFE4BDF56}" type="sibTrans" cxnId="{1AEC9867-B308-4F59-A229-F638958F5000}">
      <dgm:prSet/>
      <dgm:spPr/>
      <dgm:t>
        <a:bodyPr/>
        <a:lstStyle/>
        <a:p>
          <a:endParaRPr lang="en-US"/>
        </a:p>
      </dgm:t>
    </dgm:pt>
    <dgm:pt modelId="{46F75E69-D13E-4370-BDDF-8A45856AD2D5}">
      <dgm:prSet custT="1"/>
      <dgm:spPr/>
      <dgm:t>
        <a:bodyPr/>
        <a:lstStyle/>
        <a:p>
          <a:r>
            <a:rPr lang="en-US" sz="1800" dirty="0"/>
            <a:t>discuss the educational record of any student with anyone other than the student (including parents) without verified written consent of the student</a:t>
          </a:r>
        </a:p>
      </dgm:t>
    </dgm:pt>
    <dgm:pt modelId="{D9455666-E50C-435C-AEBE-34FD1CB48C9D}" type="parTrans" cxnId="{459C01CA-4FF2-43B9-B805-09328AA92823}">
      <dgm:prSet/>
      <dgm:spPr/>
      <dgm:t>
        <a:bodyPr/>
        <a:lstStyle/>
        <a:p>
          <a:endParaRPr lang="en-US"/>
        </a:p>
      </dgm:t>
    </dgm:pt>
    <dgm:pt modelId="{77F9D38C-EB73-48B7-8D46-0C14D531D240}" type="sibTrans" cxnId="{459C01CA-4FF2-43B9-B805-09328AA92823}">
      <dgm:prSet/>
      <dgm:spPr/>
      <dgm:t>
        <a:bodyPr/>
        <a:lstStyle/>
        <a:p>
          <a:endParaRPr lang="en-US"/>
        </a:p>
      </dgm:t>
    </dgm:pt>
    <dgm:pt modelId="{4ABAB056-D2C3-466C-BAC6-98F07554A013}">
      <dgm:prSet/>
      <dgm:spPr/>
      <dgm:t>
        <a:bodyPr/>
        <a:lstStyle/>
        <a:p>
          <a:r>
            <a:rPr lang="en-US" dirty="0"/>
            <a:t>DO NOT</a:t>
          </a:r>
        </a:p>
      </dgm:t>
    </dgm:pt>
    <dgm:pt modelId="{718F0F45-EAD0-4F0B-9A21-125B15CF12A4}" type="parTrans" cxnId="{21AEA607-C85F-48F4-9B4C-B694ECE9B92D}">
      <dgm:prSet/>
      <dgm:spPr/>
      <dgm:t>
        <a:bodyPr/>
        <a:lstStyle/>
        <a:p>
          <a:endParaRPr lang="en-US"/>
        </a:p>
      </dgm:t>
    </dgm:pt>
    <dgm:pt modelId="{851026EA-2FE0-42F9-8DE3-0CA88920BC74}" type="sibTrans" cxnId="{21AEA607-C85F-48F4-9B4C-B694ECE9B92D}">
      <dgm:prSet/>
      <dgm:spPr/>
      <dgm:t>
        <a:bodyPr/>
        <a:lstStyle/>
        <a:p>
          <a:endParaRPr lang="en-US"/>
        </a:p>
      </dgm:t>
    </dgm:pt>
    <dgm:pt modelId="{3D0A6F73-FF4B-4292-A62F-D0662B93334D}">
      <dgm:prSet custT="1"/>
      <dgm:spPr/>
      <dgm:t>
        <a:bodyPr/>
        <a:lstStyle/>
        <a:p>
          <a:r>
            <a:rPr lang="en-US" sz="1800" dirty="0"/>
            <a:t>provide lists of students for any commercial purpose</a:t>
          </a:r>
        </a:p>
      </dgm:t>
    </dgm:pt>
    <dgm:pt modelId="{DAF4C0F8-7655-4EAA-AA23-BF1DE569D796}" type="parTrans" cxnId="{5A46E5C8-D782-4822-B468-997706FE27A7}">
      <dgm:prSet/>
      <dgm:spPr/>
      <dgm:t>
        <a:bodyPr/>
        <a:lstStyle/>
        <a:p>
          <a:endParaRPr lang="en-US"/>
        </a:p>
      </dgm:t>
    </dgm:pt>
    <dgm:pt modelId="{3FF15F11-D316-4030-B161-3767BACD1CA0}" type="sibTrans" cxnId="{5A46E5C8-D782-4822-B468-997706FE27A7}">
      <dgm:prSet/>
      <dgm:spPr/>
      <dgm:t>
        <a:bodyPr/>
        <a:lstStyle/>
        <a:p>
          <a:endParaRPr lang="en-US"/>
        </a:p>
      </dgm:t>
    </dgm:pt>
    <dgm:pt modelId="{9F48CDBC-43C8-44FF-A1B1-3F7382CB3D14}">
      <dgm:prSet/>
      <dgm:spPr/>
      <dgm:t>
        <a:bodyPr/>
        <a:lstStyle/>
        <a:p>
          <a:r>
            <a:rPr lang="en-US" dirty="0"/>
            <a:t>DO NOT</a:t>
          </a:r>
        </a:p>
      </dgm:t>
    </dgm:pt>
    <dgm:pt modelId="{8FA1B523-EF2D-4D98-A186-FF8BEA23B1F5}" type="parTrans" cxnId="{0C1ACED4-A51C-43B8-8C48-E51599DA76DC}">
      <dgm:prSet/>
      <dgm:spPr/>
      <dgm:t>
        <a:bodyPr/>
        <a:lstStyle/>
        <a:p>
          <a:endParaRPr lang="en-US"/>
        </a:p>
      </dgm:t>
    </dgm:pt>
    <dgm:pt modelId="{53CDF85C-B40F-4096-AABE-BCE1B2582D9C}" type="sibTrans" cxnId="{0C1ACED4-A51C-43B8-8C48-E51599DA76DC}">
      <dgm:prSet/>
      <dgm:spPr/>
      <dgm:t>
        <a:bodyPr/>
        <a:lstStyle/>
        <a:p>
          <a:endParaRPr lang="en-US"/>
        </a:p>
      </dgm:t>
    </dgm:pt>
    <dgm:pt modelId="{ACA2656F-5C06-4AAF-91B5-81643CDFF664}">
      <dgm:prSet custT="1"/>
      <dgm:spPr/>
      <dgm:t>
        <a:bodyPr/>
        <a:lstStyle/>
        <a:p>
          <a:r>
            <a:rPr lang="en-US" sz="1800" dirty="0"/>
            <a:t>provide anyone with student schedules or assist anyone in finding a student on campus </a:t>
          </a:r>
        </a:p>
      </dgm:t>
    </dgm:pt>
    <dgm:pt modelId="{B7294D18-4C87-48C9-9F07-03E067180409}" type="parTrans" cxnId="{76D08E89-A897-47FC-BC29-3E4459A72C74}">
      <dgm:prSet/>
      <dgm:spPr/>
      <dgm:t>
        <a:bodyPr/>
        <a:lstStyle/>
        <a:p>
          <a:endParaRPr lang="en-US"/>
        </a:p>
      </dgm:t>
    </dgm:pt>
    <dgm:pt modelId="{F82A0B0B-72A0-4C9D-BAFE-58EC27803847}" type="sibTrans" cxnId="{76D08E89-A897-47FC-BC29-3E4459A72C74}">
      <dgm:prSet/>
      <dgm:spPr/>
      <dgm:t>
        <a:bodyPr/>
        <a:lstStyle/>
        <a:p>
          <a:endParaRPr lang="en-US"/>
        </a:p>
      </dgm:t>
    </dgm:pt>
    <dgm:pt modelId="{786A13E6-FB53-40B2-A59D-70069A3DD5AE}">
      <dgm:prSet custT="1"/>
      <dgm:spPr/>
      <dgm:t>
        <a:bodyPr/>
        <a:lstStyle/>
        <a:p>
          <a:r>
            <a:rPr lang="en-US" sz="1800" dirty="0"/>
            <a:t>Exceptions apply</a:t>
          </a:r>
        </a:p>
      </dgm:t>
    </dgm:pt>
    <dgm:pt modelId="{70EB6F4F-651B-4326-8C74-70E4C50F13A3}" type="parTrans" cxnId="{D2ADBA24-64FD-423C-AF82-AC2003134D97}">
      <dgm:prSet/>
      <dgm:spPr/>
      <dgm:t>
        <a:bodyPr/>
        <a:lstStyle/>
        <a:p>
          <a:endParaRPr lang="en-US"/>
        </a:p>
      </dgm:t>
    </dgm:pt>
    <dgm:pt modelId="{7647F6B2-4AAA-47D9-B6B4-2E3DB2A4D663}" type="sibTrans" cxnId="{D2ADBA24-64FD-423C-AF82-AC2003134D97}">
      <dgm:prSet/>
      <dgm:spPr/>
      <dgm:t>
        <a:bodyPr/>
        <a:lstStyle/>
        <a:p>
          <a:endParaRPr lang="en-US"/>
        </a:p>
      </dgm:t>
    </dgm:pt>
    <dgm:pt modelId="{EC944EF2-8983-4859-9BC3-B70F7F6E7EE1}" type="pres">
      <dgm:prSet presAssocID="{7748A34D-7C26-4ABE-BE7B-828F1B596EC0}" presName="Name0" presStyleCnt="0">
        <dgm:presLayoutVars>
          <dgm:dir/>
          <dgm:animLvl val="lvl"/>
          <dgm:resizeHandles val="exact"/>
        </dgm:presLayoutVars>
      </dgm:prSet>
      <dgm:spPr/>
    </dgm:pt>
    <dgm:pt modelId="{FF7643B9-720B-4E9E-A308-24F32AC6F5A8}" type="pres">
      <dgm:prSet presAssocID="{513E5F23-8BD1-4229-95AD-A8CC2E4D45AD}" presName="linNode" presStyleCnt="0"/>
      <dgm:spPr/>
    </dgm:pt>
    <dgm:pt modelId="{856924E4-C409-4F5E-AE12-3E637E39C93B}" type="pres">
      <dgm:prSet presAssocID="{513E5F23-8BD1-4229-95AD-A8CC2E4D45AD}" presName="parentText" presStyleLbl="solidFgAcc1" presStyleIdx="0" presStyleCnt="3">
        <dgm:presLayoutVars>
          <dgm:chMax val="1"/>
          <dgm:bulletEnabled/>
        </dgm:presLayoutVars>
      </dgm:prSet>
      <dgm:spPr/>
    </dgm:pt>
    <dgm:pt modelId="{CE20919D-D2C6-477C-B183-13A5DE86B6CB}" type="pres">
      <dgm:prSet presAssocID="{513E5F23-8BD1-4229-95AD-A8CC2E4D45AD}" presName="descendantText" presStyleLbl="alignNode1" presStyleIdx="0" presStyleCnt="3">
        <dgm:presLayoutVars>
          <dgm:bulletEnabled/>
        </dgm:presLayoutVars>
      </dgm:prSet>
      <dgm:spPr/>
    </dgm:pt>
    <dgm:pt modelId="{A434D594-4E23-4DB9-B6F8-E51B21FB2045}" type="pres">
      <dgm:prSet presAssocID="{C363C98F-5053-4C25-9B5E-923DFE4BDF56}" presName="sp" presStyleCnt="0"/>
      <dgm:spPr/>
    </dgm:pt>
    <dgm:pt modelId="{15D5A221-57FD-4BD9-B26A-EE404AFE2F4B}" type="pres">
      <dgm:prSet presAssocID="{4ABAB056-D2C3-466C-BAC6-98F07554A013}" presName="linNode" presStyleCnt="0"/>
      <dgm:spPr/>
    </dgm:pt>
    <dgm:pt modelId="{45B5258B-CB41-4BBA-9015-069912C8F2AB}" type="pres">
      <dgm:prSet presAssocID="{4ABAB056-D2C3-466C-BAC6-98F07554A013}" presName="parentText" presStyleLbl="solidFgAcc1" presStyleIdx="1" presStyleCnt="3">
        <dgm:presLayoutVars>
          <dgm:chMax val="1"/>
          <dgm:bulletEnabled/>
        </dgm:presLayoutVars>
      </dgm:prSet>
      <dgm:spPr/>
    </dgm:pt>
    <dgm:pt modelId="{DD27DFF9-ABD4-44D9-87E3-8A0B91888259}" type="pres">
      <dgm:prSet presAssocID="{4ABAB056-D2C3-466C-BAC6-98F07554A013}" presName="descendantText" presStyleLbl="alignNode1" presStyleIdx="1" presStyleCnt="3">
        <dgm:presLayoutVars>
          <dgm:bulletEnabled/>
        </dgm:presLayoutVars>
      </dgm:prSet>
      <dgm:spPr/>
    </dgm:pt>
    <dgm:pt modelId="{2D0631AE-A907-4EA4-AD62-0998F8254630}" type="pres">
      <dgm:prSet presAssocID="{851026EA-2FE0-42F9-8DE3-0CA88920BC74}" presName="sp" presStyleCnt="0"/>
      <dgm:spPr/>
    </dgm:pt>
    <dgm:pt modelId="{3E4A1F52-9418-4347-92ED-77C9AE362031}" type="pres">
      <dgm:prSet presAssocID="{9F48CDBC-43C8-44FF-A1B1-3F7382CB3D14}" presName="linNode" presStyleCnt="0"/>
      <dgm:spPr/>
    </dgm:pt>
    <dgm:pt modelId="{597BD7FA-4DF1-4048-B7E0-9879E2782746}" type="pres">
      <dgm:prSet presAssocID="{9F48CDBC-43C8-44FF-A1B1-3F7382CB3D14}" presName="parentText" presStyleLbl="solidFgAcc1" presStyleIdx="2" presStyleCnt="3">
        <dgm:presLayoutVars>
          <dgm:chMax val="1"/>
          <dgm:bulletEnabled/>
        </dgm:presLayoutVars>
      </dgm:prSet>
      <dgm:spPr/>
    </dgm:pt>
    <dgm:pt modelId="{0F3A3CDC-4500-46C0-B5E5-85D43A2452A9}" type="pres">
      <dgm:prSet presAssocID="{9F48CDBC-43C8-44FF-A1B1-3F7382CB3D14}" presName="descendantText" presStyleLbl="alignNode1" presStyleIdx="2" presStyleCnt="3">
        <dgm:presLayoutVars>
          <dgm:bulletEnabled/>
        </dgm:presLayoutVars>
      </dgm:prSet>
      <dgm:spPr/>
    </dgm:pt>
  </dgm:ptLst>
  <dgm:cxnLst>
    <dgm:cxn modelId="{21AEA607-C85F-48F4-9B4C-B694ECE9B92D}" srcId="{7748A34D-7C26-4ABE-BE7B-828F1B596EC0}" destId="{4ABAB056-D2C3-466C-BAC6-98F07554A013}" srcOrd="1" destOrd="0" parTransId="{718F0F45-EAD0-4F0B-9A21-125B15CF12A4}" sibTransId="{851026EA-2FE0-42F9-8DE3-0CA88920BC74}"/>
    <dgm:cxn modelId="{D2ADBA24-64FD-423C-AF82-AC2003134D97}" srcId="{ACA2656F-5C06-4AAF-91B5-81643CDFF664}" destId="{786A13E6-FB53-40B2-A59D-70069A3DD5AE}" srcOrd="0" destOrd="0" parTransId="{70EB6F4F-651B-4326-8C74-70E4C50F13A3}" sibTransId="{7647F6B2-4AAA-47D9-B6B4-2E3DB2A4D663}"/>
    <dgm:cxn modelId="{BDC9302C-370C-449B-BA46-76A29DCD3B4C}" type="presOf" srcId="{ACA2656F-5C06-4AAF-91B5-81643CDFF664}" destId="{0F3A3CDC-4500-46C0-B5E5-85D43A2452A9}" srcOrd="0" destOrd="0" presId="urn:microsoft.com/office/officeart/2016/7/layout/VerticalHollowActionList"/>
    <dgm:cxn modelId="{5B7FB632-4CC1-45CE-A461-BADA7629D99C}" type="presOf" srcId="{3D0A6F73-FF4B-4292-A62F-D0662B93334D}" destId="{DD27DFF9-ABD4-44D9-87E3-8A0B91888259}" srcOrd="0" destOrd="0" presId="urn:microsoft.com/office/officeart/2016/7/layout/VerticalHollowActionList"/>
    <dgm:cxn modelId="{1AEC9867-B308-4F59-A229-F638958F5000}" srcId="{7748A34D-7C26-4ABE-BE7B-828F1B596EC0}" destId="{513E5F23-8BD1-4229-95AD-A8CC2E4D45AD}" srcOrd="0" destOrd="0" parTransId="{998242C2-FB70-4E27-BF90-AE3D854E6D3C}" sibTransId="{C363C98F-5053-4C25-9B5E-923DFE4BDF56}"/>
    <dgm:cxn modelId="{FF21AD73-EA32-4AAB-88C0-294036534E99}" type="presOf" srcId="{786A13E6-FB53-40B2-A59D-70069A3DD5AE}" destId="{0F3A3CDC-4500-46C0-B5E5-85D43A2452A9}" srcOrd="0" destOrd="1" presId="urn:microsoft.com/office/officeart/2016/7/layout/VerticalHollowActionList"/>
    <dgm:cxn modelId="{8B230A59-F645-4BDA-B2A7-CCB8367574AB}" type="presOf" srcId="{46F75E69-D13E-4370-BDDF-8A45856AD2D5}" destId="{CE20919D-D2C6-477C-B183-13A5DE86B6CB}" srcOrd="0" destOrd="0" presId="urn:microsoft.com/office/officeart/2016/7/layout/VerticalHollowActionList"/>
    <dgm:cxn modelId="{63747A7F-272C-4FA9-ACB9-AA505086DB2C}" type="presOf" srcId="{9F48CDBC-43C8-44FF-A1B1-3F7382CB3D14}" destId="{597BD7FA-4DF1-4048-B7E0-9879E2782746}" srcOrd="0" destOrd="0" presId="urn:microsoft.com/office/officeart/2016/7/layout/VerticalHollowActionList"/>
    <dgm:cxn modelId="{76D08E89-A897-47FC-BC29-3E4459A72C74}" srcId="{9F48CDBC-43C8-44FF-A1B1-3F7382CB3D14}" destId="{ACA2656F-5C06-4AAF-91B5-81643CDFF664}" srcOrd="0" destOrd="0" parTransId="{B7294D18-4C87-48C9-9F07-03E067180409}" sibTransId="{F82A0B0B-72A0-4C9D-BAFE-58EC27803847}"/>
    <dgm:cxn modelId="{34004BBB-6507-440E-9F86-ECAE7344D17B}" type="presOf" srcId="{513E5F23-8BD1-4229-95AD-A8CC2E4D45AD}" destId="{856924E4-C409-4F5E-AE12-3E637E39C93B}" srcOrd="0" destOrd="0" presId="urn:microsoft.com/office/officeart/2016/7/layout/VerticalHollowActionList"/>
    <dgm:cxn modelId="{5A46E5C8-D782-4822-B468-997706FE27A7}" srcId="{4ABAB056-D2C3-466C-BAC6-98F07554A013}" destId="{3D0A6F73-FF4B-4292-A62F-D0662B93334D}" srcOrd="0" destOrd="0" parTransId="{DAF4C0F8-7655-4EAA-AA23-BF1DE569D796}" sibTransId="{3FF15F11-D316-4030-B161-3767BACD1CA0}"/>
    <dgm:cxn modelId="{459C01CA-4FF2-43B9-B805-09328AA92823}" srcId="{513E5F23-8BD1-4229-95AD-A8CC2E4D45AD}" destId="{46F75E69-D13E-4370-BDDF-8A45856AD2D5}" srcOrd="0" destOrd="0" parTransId="{D9455666-E50C-435C-AEBE-34FD1CB48C9D}" sibTransId="{77F9D38C-EB73-48B7-8D46-0C14D531D240}"/>
    <dgm:cxn modelId="{F2DC08CA-15D3-4C0E-8CBA-2552CA10E196}" type="presOf" srcId="{4ABAB056-D2C3-466C-BAC6-98F07554A013}" destId="{45B5258B-CB41-4BBA-9015-069912C8F2AB}" srcOrd="0" destOrd="0" presId="urn:microsoft.com/office/officeart/2016/7/layout/VerticalHollowActionList"/>
    <dgm:cxn modelId="{0C1ACED4-A51C-43B8-8C48-E51599DA76DC}" srcId="{7748A34D-7C26-4ABE-BE7B-828F1B596EC0}" destId="{9F48CDBC-43C8-44FF-A1B1-3F7382CB3D14}" srcOrd="2" destOrd="0" parTransId="{8FA1B523-EF2D-4D98-A186-FF8BEA23B1F5}" sibTransId="{53CDF85C-B40F-4096-AABE-BCE1B2582D9C}"/>
    <dgm:cxn modelId="{0E6CA3D6-8246-48BC-B277-2BD6AD694102}" type="presOf" srcId="{7748A34D-7C26-4ABE-BE7B-828F1B596EC0}" destId="{EC944EF2-8983-4859-9BC3-B70F7F6E7EE1}" srcOrd="0" destOrd="0" presId="urn:microsoft.com/office/officeart/2016/7/layout/VerticalHollowActionList"/>
    <dgm:cxn modelId="{878FAB13-C7BC-4868-809A-F34CC2F7047A}" type="presParOf" srcId="{EC944EF2-8983-4859-9BC3-B70F7F6E7EE1}" destId="{FF7643B9-720B-4E9E-A308-24F32AC6F5A8}" srcOrd="0" destOrd="0" presId="urn:microsoft.com/office/officeart/2016/7/layout/VerticalHollowActionList"/>
    <dgm:cxn modelId="{2FF6300B-C9FA-44CB-A131-D034630E6DAE}" type="presParOf" srcId="{FF7643B9-720B-4E9E-A308-24F32AC6F5A8}" destId="{856924E4-C409-4F5E-AE12-3E637E39C93B}" srcOrd="0" destOrd="0" presId="urn:microsoft.com/office/officeart/2016/7/layout/VerticalHollowActionList"/>
    <dgm:cxn modelId="{6F95DF3F-78F2-40AA-A076-EBFB3DDF5290}" type="presParOf" srcId="{FF7643B9-720B-4E9E-A308-24F32AC6F5A8}" destId="{CE20919D-D2C6-477C-B183-13A5DE86B6CB}" srcOrd="1" destOrd="0" presId="urn:microsoft.com/office/officeart/2016/7/layout/VerticalHollowActionList"/>
    <dgm:cxn modelId="{2BD79D43-F67C-49BA-809A-F538E05D9282}" type="presParOf" srcId="{EC944EF2-8983-4859-9BC3-B70F7F6E7EE1}" destId="{A434D594-4E23-4DB9-B6F8-E51B21FB2045}" srcOrd="1" destOrd="0" presId="urn:microsoft.com/office/officeart/2016/7/layout/VerticalHollowActionList"/>
    <dgm:cxn modelId="{590F35E1-A3B9-4F12-A434-71308757383B}" type="presParOf" srcId="{EC944EF2-8983-4859-9BC3-B70F7F6E7EE1}" destId="{15D5A221-57FD-4BD9-B26A-EE404AFE2F4B}" srcOrd="2" destOrd="0" presId="urn:microsoft.com/office/officeart/2016/7/layout/VerticalHollowActionList"/>
    <dgm:cxn modelId="{F17410AC-9C69-4E54-A192-C7D8381BEE0F}" type="presParOf" srcId="{15D5A221-57FD-4BD9-B26A-EE404AFE2F4B}" destId="{45B5258B-CB41-4BBA-9015-069912C8F2AB}" srcOrd="0" destOrd="0" presId="urn:microsoft.com/office/officeart/2016/7/layout/VerticalHollowActionList"/>
    <dgm:cxn modelId="{98D8E464-BBFC-4B25-BB59-E6A349A7C9FA}" type="presParOf" srcId="{15D5A221-57FD-4BD9-B26A-EE404AFE2F4B}" destId="{DD27DFF9-ABD4-44D9-87E3-8A0B91888259}" srcOrd="1" destOrd="0" presId="urn:microsoft.com/office/officeart/2016/7/layout/VerticalHollowActionList"/>
    <dgm:cxn modelId="{DCBE3D71-7713-4031-85DB-F7E5955D84FE}" type="presParOf" srcId="{EC944EF2-8983-4859-9BC3-B70F7F6E7EE1}" destId="{2D0631AE-A907-4EA4-AD62-0998F8254630}" srcOrd="3" destOrd="0" presId="urn:microsoft.com/office/officeart/2016/7/layout/VerticalHollowActionList"/>
    <dgm:cxn modelId="{566BF743-8F09-405A-98F2-59B67B773A5B}" type="presParOf" srcId="{EC944EF2-8983-4859-9BC3-B70F7F6E7EE1}" destId="{3E4A1F52-9418-4347-92ED-77C9AE362031}" srcOrd="4" destOrd="0" presId="urn:microsoft.com/office/officeart/2016/7/layout/VerticalHollowActionList"/>
    <dgm:cxn modelId="{1DB7628B-FCA0-4EA4-BCE4-0BC394BA8851}" type="presParOf" srcId="{3E4A1F52-9418-4347-92ED-77C9AE362031}" destId="{597BD7FA-4DF1-4048-B7E0-9879E2782746}" srcOrd="0" destOrd="0" presId="urn:microsoft.com/office/officeart/2016/7/layout/VerticalHollowActionList"/>
    <dgm:cxn modelId="{AF052C32-2661-4DEF-B917-FDE60ADB96D9}" type="presParOf" srcId="{3E4A1F52-9418-4347-92ED-77C9AE362031}" destId="{0F3A3CDC-4500-46C0-B5E5-85D43A2452A9}" srcOrd="1" destOrd="0" presId="urn:microsoft.com/office/officeart/2016/7/layout/VerticalHollow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556AC75-A373-40D4-9739-1CBA42784307}" type="doc">
      <dgm:prSet loTypeId="urn:microsoft.com/office/officeart/2005/8/layout/hierarchy1" loCatId="hierarchy" qsTypeId="urn:microsoft.com/office/officeart/2005/8/quickstyle/simple1" qsCatId="simple" csTypeId="urn:microsoft.com/office/officeart/2005/8/colors/accent2_4" csCatId="accent2"/>
      <dgm:spPr/>
      <dgm:t>
        <a:bodyPr/>
        <a:lstStyle/>
        <a:p>
          <a:endParaRPr lang="en-US"/>
        </a:p>
      </dgm:t>
    </dgm:pt>
    <dgm:pt modelId="{55F29732-5190-4C6B-A679-7085288A1EFE}">
      <dgm:prSet/>
      <dgm:spPr/>
      <dgm:t>
        <a:bodyPr/>
        <a:lstStyle/>
        <a:p>
          <a:r>
            <a:rPr lang="en-US"/>
            <a:t>FERPA rights transfer to the student at age 18 or once the student attends a post-secondary institution, regardless of age. </a:t>
          </a:r>
        </a:p>
      </dgm:t>
    </dgm:pt>
    <dgm:pt modelId="{72339A07-5035-4562-9611-6A4E18CD1F41}" type="parTrans" cxnId="{06E18C68-44B6-4A9F-A958-085037682CEF}">
      <dgm:prSet/>
      <dgm:spPr/>
      <dgm:t>
        <a:bodyPr/>
        <a:lstStyle/>
        <a:p>
          <a:endParaRPr lang="en-US"/>
        </a:p>
      </dgm:t>
    </dgm:pt>
    <dgm:pt modelId="{D4169867-7FDC-4713-8D83-2A2055CCA510}" type="sibTrans" cxnId="{06E18C68-44B6-4A9F-A958-085037682CEF}">
      <dgm:prSet/>
      <dgm:spPr/>
      <dgm:t>
        <a:bodyPr/>
        <a:lstStyle/>
        <a:p>
          <a:endParaRPr lang="en-US"/>
        </a:p>
      </dgm:t>
    </dgm:pt>
    <dgm:pt modelId="{5CC860FC-240F-465C-A9E5-14E7B7E7F192}">
      <dgm:prSet/>
      <dgm:spPr/>
      <dgm:t>
        <a:bodyPr/>
        <a:lstStyle/>
        <a:p>
          <a:r>
            <a:rPr lang="en-US"/>
            <a:t>Institutions decide when FERPA begins</a:t>
          </a:r>
        </a:p>
      </dgm:t>
    </dgm:pt>
    <dgm:pt modelId="{81706DBC-FB8A-46AF-B19B-6A41DCE02ABA}" type="parTrans" cxnId="{394532AA-1A2C-4A10-84F0-B173709A2ED3}">
      <dgm:prSet/>
      <dgm:spPr/>
      <dgm:t>
        <a:bodyPr/>
        <a:lstStyle/>
        <a:p>
          <a:endParaRPr lang="en-US"/>
        </a:p>
      </dgm:t>
    </dgm:pt>
    <dgm:pt modelId="{FDE0B70F-C816-41F5-8C5B-CD8A88D0495B}" type="sibTrans" cxnId="{394532AA-1A2C-4A10-84F0-B173709A2ED3}">
      <dgm:prSet/>
      <dgm:spPr/>
      <dgm:t>
        <a:bodyPr/>
        <a:lstStyle/>
        <a:p>
          <a:endParaRPr lang="en-US"/>
        </a:p>
      </dgm:t>
    </dgm:pt>
    <dgm:pt modelId="{0DC718A5-8CC3-4847-8728-06E224459D8E}">
      <dgm:prSet/>
      <dgm:spPr/>
      <dgm:t>
        <a:bodyPr/>
        <a:lstStyle/>
        <a:p>
          <a:r>
            <a:rPr lang="en-US"/>
            <a:t>Parents or legal guardians may obtain directory information at the institution’s discretion.</a:t>
          </a:r>
        </a:p>
      </dgm:t>
    </dgm:pt>
    <dgm:pt modelId="{E526F19F-3F6E-4759-A123-F131F682E0BB}" type="parTrans" cxnId="{334C8747-7937-46E9-B302-15E73BA87841}">
      <dgm:prSet/>
      <dgm:spPr/>
      <dgm:t>
        <a:bodyPr/>
        <a:lstStyle/>
        <a:p>
          <a:endParaRPr lang="en-US"/>
        </a:p>
      </dgm:t>
    </dgm:pt>
    <dgm:pt modelId="{435C0383-717F-492A-A99E-57A6BBDC2580}" type="sibTrans" cxnId="{334C8747-7937-46E9-B302-15E73BA87841}">
      <dgm:prSet/>
      <dgm:spPr/>
      <dgm:t>
        <a:bodyPr/>
        <a:lstStyle/>
        <a:p>
          <a:endParaRPr lang="en-US"/>
        </a:p>
      </dgm:t>
    </dgm:pt>
    <dgm:pt modelId="{23785E5E-89B2-448A-B258-E44DA1F38F04}">
      <dgm:prSet/>
      <dgm:spPr/>
      <dgm:t>
        <a:bodyPr/>
        <a:lstStyle/>
        <a:p>
          <a:r>
            <a:rPr lang="en-US"/>
            <a:t>Exceptions apply</a:t>
          </a:r>
        </a:p>
      </dgm:t>
    </dgm:pt>
    <dgm:pt modelId="{06C9CFA5-8530-4FAC-B561-BE4F00F875CD}" type="parTrans" cxnId="{8EE255A8-1A20-46AE-B754-C8A0A8D1A583}">
      <dgm:prSet/>
      <dgm:spPr/>
      <dgm:t>
        <a:bodyPr/>
        <a:lstStyle/>
        <a:p>
          <a:endParaRPr lang="en-US"/>
        </a:p>
      </dgm:t>
    </dgm:pt>
    <dgm:pt modelId="{55561DBA-80CC-4B47-9A2D-C58C17F6013C}" type="sibTrans" cxnId="{8EE255A8-1A20-46AE-B754-C8A0A8D1A583}">
      <dgm:prSet/>
      <dgm:spPr/>
      <dgm:t>
        <a:bodyPr/>
        <a:lstStyle/>
        <a:p>
          <a:endParaRPr lang="en-US"/>
        </a:p>
      </dgm:t>
    </dgm:pt>
    <dgm:pt modelId="{911DBBE1-1AF8-4576-87F7-39BBE40B4B89}">
      <dgm:prSet/>
      <dgm:spPr/>
      <dgm:t>
        <a:bodyPr/>
        <a:lstStyle/>
        <a:p>
          <a:r>
            <a:rPr lang="en-US"/>
            <a:t>Parents or legal guardian may obtain non-directory information at the discretion of the institution, if </a:t>
          </a:r>
        </a:p>
      </dgm:t>
    </dgm:pt>
    <dgm:pt modelId="{132BB965-5DA2-4FD0-8194-CF2EE7C526E6}" type="parTrans" cxnId="{38DB6BBE-0F18-487C-B344-A95915175894}">
      <dgm:prSet/>
      <dgm:spPr/>
      <dgm:t>
        <a:bodyPr/>
        <a:lstStyle/>
        <a:p>
          <a:endParaRPr lang="en-US"/>
        </a:p>
      </dgm:t>
    </dgm:pt>
    <dgm:pt modelId="{4F2FF870-5B32-4151-AF32-CFB8B879CF17}" type="sibTrans" cxnId="{38DB6BBE-0F18-487C-B344-A95915175894}">
      <dgm:prSet/>
      <dgm:spPr/>
      <dgm:t>
        <a:bodyPr/>
        <a:lstStyle/>
        <a:p>
          <a:endParaRPr lang="en-US"/>
        </a:p>
      </dgm:t>
    </dgm:pt>
    <dgm:pt modelId="{6428A949-3D60-4165-9222-2AD06BAC7D11}">
      <dgm:prSet/>
      <dgm:spPr/>
      <dgm:t>
        <a:bodyPr/>
        <a:lstStyle/>
        <a:p>
          <a:r>
            <a:rPr lang="en-US"/>
            <a:t>They can establish the student as a financial dependent or </a:t>
          </a:r>
        </a:p>
      </dgm:t>
    </dgm:pt>
    <dgm:pt modelId="{BF28392C-C5B8-4E5C-8CE3-238F6318F499}" type="parTrans" cxnId="{99C9839F-8C1A-427F-9BE3-D91DD034D222}">
      <dgm:prSet/>
      <dgm:spPr/>
      <dgm:t>
        <a:bodyPr/>
        <a:lstStyle/>
        <a:p>
          <a:endParaRPr lang="en-US"/>
        </a:p>
      </dgm:t>
    </dgm:pt>
    <dgm:pt modelId="{6DCEAFB5-F210-4D54-AAD1-A6B37DB20ADA}" type="sibTrans" cxnId="{99C9839F-8C1A-427F-9BE3-D91DD034D222}">
      <dgm:prSet/>
      <dgm:spPr/>
      <dgm:t>
        <a:bodyPr/>
        <a:lstStyle/>
        <a:p>
          <a:endParaRPr lang="en-US"/>
        </a:p>
      </dgm:t>
    </dgm:pt>
    <dgm:pt modelId="{8F7BC4C2-E33A-482D-A176-55703B49E1F6}">
      <dgm:prSet/>
      <dgm:spPr/>
      <dgm:t>
        <a:bodyPr/>
        <a:lstStyle/>
        <a:p>
          <a:r>
            <a:rPr lang="en-US"/>
            <a:t>By obtaining the student’s written consent </a:t>
          </a:r>
        </a:p>
      </dgm:t>
    </dgm:pt>
    <dgm:pt modelId="{85A3B26B-7B27-4963-A40F-706C58572E38}" type="parTrans" cxnId="{6CA92936-0865-4562-8860-6DE398F3ADAA}">
      <dgm:prSet/>
      <dgm:spPr/>
      <dgm:t>
        <a:bodyPr/>
        <a:lstStyle/>
        <a:p>
          <a:endParaRPr lang="en-US"/>
        </a:p>
      </dgm:t>
    </dgm:pt>
    <dgm:pt modelId="{BB1C2E21-208A-4B19-9601-A18D34EBC2AF}" type="sibTrans" cxnId="{6CA92936-0865-4562-8860-6DE398F3ADAA}">
      <dgm:prSet/>
      <dgm:spPr/>
      <dgm:t>
        <a:bodyPr/>
        <a:lstStyle/>
        <a:p>
          <a:endParaRPr lang="en-US"/>
        </a:p>
      </dgm:t>
    </dgm:pt>
    <dgm:pt modelId="{F0AC8259-6C15-4B29-BB89-1DD8AA971C8F}" type="pres">
      <dgm:prSet presAssocID="{8556AC75-A373-40D4-9739-1CBA42784307}" presName="hierChild1" presStyleCnt="0">
        <dgm:presLayoutVars>
          <dgm:chPref val="1"/>
          <dgm:dir/>
          <dgm:animOne val="branch"/>
          <dgm:animLvl val="lvl"/>
          <dgm:resizeHandles/>
        </dgm:presLayoutVars>
      </dgm:prSet>
      <dgm:spPr/>
    </dgm:pt>
    <dgm:pt modelId="{32A5604D-3DAC-4FA4-BFEA-21C70F4BB488}" type="pres">
      <dgm:prSet presAssocID="{55F29732-5190-4C6B-A679-7085288A1EFE}" presName="hierRoot1" presStyleCnt="0"/>
      <dgm:spPr/>
    </dgm:pt>
    <dgm:pt modelId="{CCC0168D-2E69-448D-891B-4179EA37A18B}" type="pres">
      <dgm:prSet presAssocID="{55F29732-5190-4C6B-A679-7085288A1EFE}" presName="composite" presStyleCnt="0"/>
      <dgm:spPr/>
    </dgm:pt>
    <dgm:pt modelId="{EAB4B54E-7FD6-42C1-8AF4-5B129D1263EE}" type="pres">
      <dgm:prSet presAssocID="{55F29732-5190-4C6B-A679-7085288A1EFE}" presName="background" presStyleLbl="node0" presStyleIdx="0" presStyleCnt="3"/>
      <dgm:spPr/>
    </dgm:pt>
    <dgm:pt modelId="{7438208D-7CF6-4FF6-8746-6FFC82D67E22}" type="pres">
      <dgm:prSet presAssocID="{55F29732-5190-4C6B-A679-7085288A1EFE}" presName="text" presStyleLbl="fgAcc0" presStyleIdx="0" presStyleCnt="3">
        <dgm:presLayoutVars>
          <dgm:chPref val="3"/>
        </dgm:presLayoutVars>
      </dgm:prSet>
      <dgm:spPr/>
    </dgm:pt>
    <dgm:pt modelId="{77DF1100-63C6-4F38-B194-2DBC76B46D45}" type="pres">
      <dgm:prSet presAssocID="{55F29732-5190-4C6B-A679-7085288A1EFE}" presName="hierChild2" presStyleCnt="0"/>
      <dgm:spPr/>
    </dgm:pt>
    <dgm:pt modelId="{E3256214-8738-4CF7-A367-8656716F20C5}" type="pres">
      <dgm:prSet presAssocID="{81706DBC-FB8A-46AF-B19B-6A41DCE02ABA}" presName="Name10" presStyleLbl="parChTrans1D2" presStyleIdx="0" presStyleCnt="4"/>
      <dgm:spPr/>
    </dgm:pt>
    <dgm:pt modelId="{0040495F-88B0-4D72-A98C-7CDC66939A68}" type="pres">
      <dgm:prSet presAssocID="{5CC860FC-240F-465C-A9E5-14E7B7E7F192}" presName="hierRoot2" presStyleCnt="0"/>
      <dgm:spPr/>
    </dgm:pt>
    <dgm:pt modelId="{31FA0DEA-E3F1-4151-A2F2-66386A7CE91A}" type="pres">
      <dgm:prSet presAssocID="{5CC860FC-240F-465C-A9E5-14E7B7E7F192}" presName="composite2" presStyleCnt="0"/>
      <dgm:spPr/>
    </dgm:pt>
    <dgm:pt modelId="{80A7B28E-A800-4BD9-91CE-4C8EAFBCA963}" type="pres">
      <dgm:prSet presAssocID="{5CC860FC-240F-465C-A9E5-14E7B7E7F192}" presName="background2" presStyleLbl="node2" presStyleIdx="0" presStyleCnt="4"/>
      <dgm:spPr/>
    </dgm:pt>
    <dgm:pt modelId="{64D773DE-A458-4CB1-BEA9-EFA0F01312E8}" type="pres">
      <dgm:prSet presAssocID="{5CC860FC-240F-465C-A9E5-14E7B7E7F192}" presName="text2" presStyleLbl="fgAcc2" presStyleIdx="0" presStyleCnt="4">
        <dgm:presLayoutVars>
          <dgm:chPref val="3"/>
        </dgm:presLayoutVars>
      </dgm:prSet>
      <dgm:spPr/>
    </dgm:pt>
    <dgm:pt modelId="{E87C6FC4-2D21-4F57-9B56-BD9A787A3843}" type="pres">
      <dgm:prSet presAssocID="{5CC860FC-240F-465C-A9E5-14E7B7E7F192}" presName="hierChild3" presStyleCnt="0"/>
      <dgm:spPr/>
    </dgm:pt>
    <dgm:pt modelId="{A99D5CD8-320E-4AEA-8BDD-5DD7F86AC5A0}" type="pres">
      <dgm:prSet presAssocID="{0DC718A5-8CC3-4847-8728-06E224459D8E}" presName="hierRoot1" presStyleCnt="0"/>
      <dgm:spPr/>
    </dgm:pt>
    <dgm:pt modelId="{804FF9EA-4C67-4E15-AED7-2BD7E126A513}" type="pres">
      <dgm:prSet presAssocID="{0DC718A5-8CC3-4847-8728-06E224459D8E}" presName="composite" presStyleCnt="0"/>
      <dgm:spPr/>
    </dgm:pt>
    <dgm:pt modelId="{24EAD691-7E3C-405C-BAEF-EF1B19E222D4}" type="pres">
      <dgm:prSet presAssocID="{0DC718A5-8CC3-4847-8728-06E224459D8E}" presName="background" presStyleLbl="node0" presStyleIdx="1" presStyleCnt="3"/>
      <dgm:spPr/>
    </dgm:pt>
    <dgm:pt modelId="{C4E5BF77-43A8-4FCE-8C46-B33084FC3E74}" type="pres">
      <dgm:prSet presAssocID="{0DC718A5-8CC3-4847-8728-06E224459D8E}" presName="text" presStyleLbl="fgAcc0" presStyleIdx="1" presStyleCnt="3">
        <dgm:presLayoutVars>
          <dgm:chPref val="3"/>
        </dgm:presLayoutVars>
      </dgm:prSet>
      <dgm:spPr/>
    </dgm:pt>
    <dgm:pt modelId="{5CD72814-2356-4E27-937D-C857E09BB39E}" type="pres">
      <dgm:prSet presAssocID="{0DC718A5-8CC3-4847-8728-06E224459D8E}" presName="hierChild2" presStyleCnt="0"/>
      <dgm:spPr/>
    </dgm:pt>
    <dgm:pt modelId="{285CC774-1266-44FB-99DC-8E9533D02047}" type="pres">
      <dgm:prSet presAssocID="{06C9CFA5-8530-4FAC-B561-BE4F00F875CD}" presName="Name10" presStyleLbl="parChTrans1D2" presStyleIdx="1" presStyleCnt="4"/>
      <dgm:spPr/>
    </dgm:pt>
    <dgm:pt modelId="{598532CC-CE44-4BB0-B725-5568D5877F52}" type="pres">
      <dgm:prSet presAssocID="{23785E5E-89B2-448A-B258-E44DA1F38F04}" presName="hierRoot2" presStyleCnt="0"/>
      <dgm:spPr/>
    </dgm:pt>
    <dgm:pt modelId="{B161AA22-5417-4250-862A-56C32A996E95}" type="pres">
      <dgm:prSet presAssocID="{23785E5E-89B2-448A-B258-E44DA1F38F04}" presName="composite2" presStyleCnt="0"/>
      <dgm:spPr/>
    </dgm:pt>
    <dgm:pt modelId="{9E14C920-4046-4CAF-808D-FA6F9485B21D}" type="pres">
      <dgm:prSet presAssocID="{23785E5E-89B2-448A-B258-E44DA1F38F04}" presName="background2" presStyleLbl="node2" presStyleIdx="1" presStyleCnt="4"/>
      <dgm:spPr/>
    </dgm:pt>
    <dgm:pt modelId="{65A45050-9786-4EA0-B950-681CFC8E7311}" type="pres">
      <dgm:prSet presAssocID="{23785E5E-89B2-448A-B258-E44DA1F38F04}" presName="text2" presStyleLbl="fgAcc2" presStyleIdx="1" presStyleCnt="4">
        <dgm:presLayoutVars>
          <dgm:chPref val="3"/>
        </dgm:presLayoutVars>
      </dgm:prSet>
      <dgm:spPr/>
    </dgm:pt>
    <dgm:pt modelId="{385F7719-96BC-4026-A684-920A953F3BE9}" type="pres">
      <dgm:prSet presAssocID="{23785E5E-89B2-448A-B258-E44DA1F38F04}" presName="hierChild3" presStyleCnt="0"/>
      <dgm:spPr/>
    </dgm:pt>
    <dgm:pt modelId="{251DC214-467C-4173-920E-4E0165B3E0EB}" type="pres">
      <dgm:prSet presAssocID="{911DBBE1-1AF8-4576-87F7-39BBE40B4B89}" presName="hierRoot1" presStyleCnt="0"/>
      <dgm:spPr/>
    </dgm:pt>
    <dgm:pt modelId="{EF0B2244-D50D-44CC-A042-BE4FE56F6EE6}" type="pres">
      <dgm:prSet presAssocID="{911DBBE1-1AF8-4576-87F7-39BBE40B4B89}" presName="composite" presStyleCnt="0"/>
      <dgm:spPr/>
    </dgm:pt>
    <dgm:pt modelId="{3DE10F86-1E8B-4189-A5FB-C0FC4E9D5324}" type="pres">
      <dgm:prSet presAssocID="{911DBBE1-1AF8-4576-87F7-39BBE40B4B89}" presName="background" presStyleLbl="node0" presStyleIdx="2" presStyleCnt="3"/>
      <dgm:spPr/>
    </dgm:pt>
    <dgm:pt modelId="{10A9AF50-0756-4DB9-B32C-B65B28593427}" type="pres">
      <dgm:prSet presAssocID="{911DBBE1-1AF8-4576-87F7-39BBE40B4B89}" presName="text" presStyleLbl="fgAcc0" presStyleIdx="2" presStyleCnt="3">
        <dgm:presLayoutVars>
          <dgm:chPref val="3"/>
        </dgm:presLayoutVars>
      </dgm:prSet>
      <dgm:spPr/>
    </dgm:pt>
    <dgm:pt modelId="{0A3BD408-449D-4A75-AAD7-A2F80FA69C2D}" type="pres">
      <dgm:prSet presAssocID="{911DBBE1-1AF8-4576-87F7-39BBE40B4B89}" presName="hierChild2" presStyleCnt="0"/>
      <dgm:spPr/>
    </dgm:pt>
    <dgm:pt modelId="{5C5BDD17-CAFA-4FA6-B850-6FF8612B35F7}" type="pres">
      <dgm:prSet presAssocID="{BF28392C-C5B8-4E5C-8CE3-238F6318F499}" presName="Name10" presStyleLbl="parChTrans1D2" presStyleIdx="2" presStyleCnt="4"/>
      <dgm:spPr/>
    </dgm:pt>
    <dgm:pt modelId="{A3F05E07-36D8-493B-BE69-7C46094A756F}" type="pres">
      <dgm:prSet presAssocID="{6428A949-3D60-4165-9222-2AD06BAC7D11}" presName="hierRoot2" presStyleCnt="0"/>
      <dgm:spPr/>
    </dgm:pt>
    <dgm:pt modelId="{D62E8388-5EBF-444C-80BF-D74A19C21DA8}" type="pres">
      <dgm:prSet presAssocID="{6428A949-3D60-4165-9222-2AD06BAC7D11}" presName="composite2" presStyleCnt="0"/>
      <dgm:spPr/>
    </dgm:pt>
    <dgm:pt modelId="{75796C33-9B5D-4C65-BEF8-5BDF1013F272}" type="pres">
      <dgm:prSet presAssocID="{6428A949-3D60-4165-9222-2AD06BAC7D11}" presName="background2" presStyleLbl="node2" presStyleIdx="2" presStyleCnt="4"/>
      <dgm:spPr/>
    </dgm:pt>
    <dgm:pt modelId="{3E465256-59F5-406E-9961-891D30F09C50}" type="pres">
      <dgm:prSet presAssocID="{6428A949-3D60-4165-9222-2AD06BAC7D11}" presName="text2" presStyleLbl="fgAcc2" presStyleIdx="2" presStyleCnt="4">
        <dgm:presLayoutVars>
          <dgm:chPref val="3"/>
        </dgm:presLayoutVars>
      </dgm:prSet>
      <dgm:spPr/>
    </dgm:pt>
    <dgm:pt modelId="{B6F8A15D-BBA8-45C7-B9CF-54AAE0797DC9}" type="pres">
      <dgm:prSet presAssocID="{6428A949-3D60-4165-9222-2AD06BAC7D11}" presName="hierChild3" presStyleCnt="0"/>
      <dgm:spPr/>
    </dgm:pt>
    <dgm:pt modelId="{5C940AB7-96E1-4548-93D6-55065A739600}" type="pres">
      <dgm:prSet presAssocID="{85A3B26B-7B27-4963-A40F-706C58572E38}" presName="Name10" presStyleLbl="parChTrans1D2" presStyleIdx="3" presStyleCnt="4"/>
      <dgm:spPr/>
    </dgm:pt>
    <dgm:pt modelId="{87D1B340-7A41-4FC6-A17A-E1E12C0CA677}" type="pres">
      <dgm:prSet presAssocID="{8F7BC4C2-E33A-482D-A176-55703B49E1F6}" presName="hierRoot2" presStyleCnt="0"/>
      <dgm:spPr/>
    </dgm:pt>
    <dgm:pt modelId="{5979CE41-3228-4E75-A459-38AB6DC6AA14}" type="pres">
      <dgm:prSet presAssocID="{8F7BC4C2-E33A-482D-A176-55703B49E1F6}" presName="composite2" presStyleCnt="0"/>
      <dgm:spPr/>
    </dgm:pt>
    <dgm:pt modelId="{31367059-E706-4B96-A0B1-773EB8C56E36}" type="pres">
      <dgm:prSet presAssocID="{8F7BC4C2-E33A-482D-A176-55703B49E1F6}" presName="background2" presStyleLbl="node2" presStyleIdx="3" presStyleCnt="4"/>
      <dgm:spPr/>
    </dgm:pt>
    <dgm:pt modelId="{615D3F75-0267-4167-95D0-1C3B3D5FA507}" type="pres">
      <dgm:prSet presAssocID="{8F7BC4C2-E33A-482D-A176-55703B49E1F6}" presName="text2" presStyleLbl="fgAcc2" presStyleIdx="3" presStyleCnt="4">
        <dgm:presLayoutVars>
          <dgm:chPref val="3"/>
        </dgm:presLayoutVars>
      </dgm:prSet>
      <dgm:spPr/>
    </dgm:pt>
    <dgm:pt modelId="{9713028A-EF5C-43AE-BDD6-83F0FA0F81B1}" type="pres">
      <dgm:prSet presAssocID="{8F7BC4C2-E33A-482D-A176-55703B49E1F6}" presName="hierChild3" presStyleCnt="0"/>
      <dgm:spPr/>
    </dgm:pt>
  </dgm:ptLst>
  <dgm:cxnLst>
    <dgm:cxn modelId="{D9BD4903-67A8-4566-83E4-8F3F16A22A2B}" type="presOf" srcId="{911DBBE1-1AF8-4576-87F7-39BBE40B4B89}" destId="{10A9AF50-0756-4DB9-B32C-B65B28593427}" srcOrd="0" destOrd="0" presId="urn:microsoft.com/office/officeart/2005/8/layout/hierarchy1"/>
    <dgm:cxn modelId="{0BD83026-D749-4FD0-87CA-804C69877CCB}" type="presOf" srcId="{06C9CFA5-8530-4FAC-B561-BE4F00F875CD}" destId="{285CC774-1266-44FB-99DC-8E9533D02047}" srcOrd="0" destOrd="0" presId="urn:microsoft.com/office/officeart/2005/8/layout/hierarchy1"/>
    <dgm:cxn modelId="{18B11C2F-D10F-4FF2-A043-031637456FFD}" type="presOf" srcId="{6428A949-3D60-4165-9222-2AD06BAC7D11}" destId="{3E465256-59F5-406E-9961-891D30F09C50}" srcOrd="0" destOrd="0" presId="urn:microsoft.com/office/officeart/2005/8/layout/hierarchy1"/>
    <dgm:cxn modelId="{6CA92936-0865-4562-8860-6DE398F3ADAA}" srcId="{911DBBE1-1AF8-4576-87F7-39BBE40B4B89}" destId="{8F7BC4C2-E33A-482D-A176-55703B49E1F6}" srcOrd="1" destOrd="0" parTransId="{85A3B26B-7B27-4963-A40F-706C58572E38}" sibTransId="{BB1C2E21-208A-4B19-9601-A18D34EBC2AF}"/>
    <dgm:cxn modelId="{334C8747-7937-46E9-B302-15E73BA87841}" srcId="{8556AC75-A373-40D4-9739-1CBA42784307}" destId="{0DC718A5-8CC3-4847-8728-06E224459D8E}" srcOrd="1" destOrd="0" parTransId="{E526F19F-3F6E-4759-A123-F131F682E0BB}" sibTransId="{435C0383-717F-492A-A99E-57A6BBDC2580}"/>
    <dgm:cxn modelId="{06E18C68-44B6-4A9F-A958-085037682CEF}" srcId="{8556AC75-A373-40D4-9739-1CBA42784307}" destId="{55F29732-5190-4C6B-A679-7085288A1EFE}" srcOrd="0" destOrd="0" parTransId="{72339A07-5035-4562-9611-6A4E18CD1F41}" sibTransId="{D4169867-7FDC-4713-8D83-2A2055CCA510}"/>
    <dgm:cxn modelId="{610FA154-B4C6-4876-89F0-204A854B14E9}" type="presOf" srcId="{85A3B26B-7B27-4963-A40F-706C58572E38}" destId="{5C940AB7-96E1-4548-93D6-55065A739600}" srcOrd="0" destOrd="0" presId="urn:microsoft.com/office/officeart/2005/8/layout/hierarchy1"/>
    <dgm:cxn modelId="{A806F254-2F66-40B0-AD18-A63828B50AB1}" type="presOf" srcId="{23785E5E-89B2-448A-B258-E44DA1F38F04}" destId="{65A45050-9786-4EA0-B950-681CFC8E7311}" srcOrd="0" destOrd="0" presId="urn:microsoft.com/office/officeart/2005/8/layout/hierarchy1"/>
    <dgm:cxn modelId="{A471A093-4B9D-4CC8-9A75-4660BBD0BFCC}" type="presOf" srcId="{0DC718A5-8CC3-4847-8728-06E224459D8E}" destId="{C4E5BF77-43A8-4FCE-8C46-B33084FC3E74}" srcOrd="0" destOrd="0" presId="urn:microsoft.com/office/officeart/2005/8/layout/hierarchy1"/>
    <dgm:cxn modelId="{C57F2698-D3C1-46AB-A35D-0CFB536A116C}" type="presOf" srcId="{81706DBC-FB8A-46AF-B19B-6A41DCE02ABA}" destId="{E3256214-8738-4CF7-A367-8656716F20C5}" srcOrd="0" destOrd="0" presId="urn:microsoft.com/office/officeart/2005/8/layout/hierarchy1"/>
    <dgm:cxn modelId="{99C9839F-8C1A-427F-9BE3-D91DD034D222}" srcId="{911DBBE1-1AF8-4576-87F7-39BBE40B4B89}" destId="{6428A949-3D60-4165-9222-2AD06BAC7D11}" srcOrd="0" destOrd="0" parTransId="{BF28392C-C5B8-4E5C-8CE3-238F6318F499}" sibTransId="{6DCEAFB5-F210-4D54-AAD1-A6B37DB20ADA}"/>
    <dgm:cxn modelId="{94A75AA0-FC01-416C-A8F5-B13D3FB75FF2}" type="presOf" srcId="{BF28392C-C5B8-4E5C-8CE3-238F6318F499}" destId="{5C5BDD17-CAFA-4FA6-B850-6FF8612B35F7}" srcOrd="0" destOrd="0" presId="urn:microsoft.com/office/officeart/2005/8/layout/hierarchy1"/>
    <dgm:cxn modelId="{8EE255A8-1A20-46AE-B754-C8A0A8D1A583}" srcId="{0DC718A5-8CC3-4847-8728-06E224459D8E}" destId="{23785E5E-89B2-448A-B258-E44DA1F38F04}" srcOrd="0" destOrd="0" parTransId="{06C9CFA5-8530-4FAC-B561-BE4F00F875CD}" sibTransId="{55561DBA-80CC-4B47-9A2D-C58C17F6013C}"/>
    <dgm:cxn modelId="{60F089A9-22CA-43A2-91D8-EC1F9669636E}" type="presOf" srcId="{5CC860FC-240F-465C-A9E5-14E7B7E7F192}" destId="{64D773DE-A458-4CB1-BEA9-EFA0F01312E8}" srcOrd="0" destOrd="0" presId="urn:microsoft.com/office/officeart/2005/8/layout/hierarchy1"/>
    <dgm:cxn modelId="{394532AA-1A2C-4A10-84F0-B173709A2ED3}" srcId="{55F29732-5190-4C6B-A679-7085288A1EFE}" destId="{5CC860FC-240F-465C-A9E5-14E7B7E7F192}" srcOrd="0" destOrd="0" parTransId="{81706DBC-FB8A-46AF-B19B-6A41DCE02ABA}" sibTransId="{FDE0B70F-C816-41F5-8C5B-CD8A88D0495B}"/>
    <dgm:cxn modelId="{38DB6BBE-0F18-487C-B344-A95915175894}" srcId="{8556AC75-A373-40D4-9739-1CBA42784307}" destId="{911DBBE1-1AF8-4576-87F7-39BBE40B4B89}" srcOrd="2" destOrd="0" parTransId="{132BB965-5DA2-4FD0-8194-CF2EE7C526E6}" sibTransId="{4F2FF870-5B32-4151-AF32-CFB8B879CF17}"/>
    <dgm:cxn modelId="{C07CE8EE-65F8-4765-B4AF-570AEB1AEB56}" type="presOf" srcId="{55F29732-5190-4C6B-A679-7085288A1EFE}" destId="{7438208D-7CF6-4FF6-8746-6FFC82D67E22}" srcOrd="0" destOrd="0" presId="urn:microsoft.com/office/officeart/2005/8/layout/hierarchy1"/>
    <dgm:cxn modelId="{EBCE4BEF-9C75-4F78-B125-1C789FFB5F3C}" type="presOf" srcId="{8F7BC4C2-E33A-482D-A176-55703B49E1F6}" destId="{615D3F75-0267-4167-95D0-1C3B3D5FA507}" srcOrd="0" destOrd="0" presId="urn:microsoft.com/office/officeart/2005/8/layout/hierarchy1"/>
    <dgm:cxn modelId="{AF413DFC-969A-4758-9546-5E3B2511019D}" type="presOf" srcId="{8556AC75-A373-40D4-9739-1CBA42784307}" destId="{F0AC8259-6C15-4B29-BB89-1DD8AA971C8F}" srcOrd="0" destOrd="0" presId="urn:microsoft.com/office/officeart/2005/8/layout/hierarchy1"/>
    <dgm:cxn modelId="{3F628B8A-79F4-40DB-82E8-870CE761FDB9}" type="presParOf" srcId="{F0AC8259-6C15-4B29-BB89-1DD8AA971C8F}" destId="{32A5604D-3DAC-4FA4-BFEA-21C70F4BB488}" srcOrd="0" destOrd="0" presId="urn:microsoft.com/office/officeart/2005/8/layout/hierarchy1"/>
    <dgm:cxn modelId="{DBE9C734-F779-44B8-B8F5-F9525C76EE23}" type="presParOf" srcId="{32A5604D-3DAC-4FA4-BFEA-21C70F4BB488}" destId="{CCC0168D-2E69-448D-891B-4179EA37A18B}" srcOrd="0" destOrd="0" presId="urn:microsoft.com/office/officeart/2005/8/layout/hierarchy1"/>
    <dgm:cxn modelId="{64711B74-4FA5-4636-8DBF-35896647A10D}" type="presParOf" srcId="{CCC0168D-2E69-448D-891B-4179EA37A18B}" destId="{EAB4B54E-7FD6-42C1-8AF4-5B129D1263EE}" srcOrd="0" destOrd="0" presId="urn:microsoft.com/office/officeart/2005/8/layout/hierarchy1"/>
    <dgm:cxn modelId="{98EDA4CF-1F9F-4938-9D11-A5281B7505DF}" type="presParOf" srcId="{CCC0168D-2E69-448D-891B-4179EA37A18B}" destId="{7438208D-7CF6-4FF6-8746-6FFC82D67E22}" srcOrd="1" destOrd="0" presId="urn:microsoft.com/office/officeart/2005/8/layout/hierarchy1"/>
    <dgm:cxn modelId="{7ABDF968-9E1A-4F3A-8185-3FA5F974EFA0}" type="presParOf" srcId="{32A5604D-3DAC-4FA4-BFEA-21C70F4BB488}" destId="{77DF1100-63C6-4F38-B194-2DBC76B46D45}" srcOrd="1" destOrd="0" presId="urn:microsoft.com/office/officeart/2005/8/layout/hierarchy1"/>
    <dgm:cxn modelId="{18681D29-56F9-4E19-B510-234BF7CF32DA}" type="presParOf" srcId="{77DF1100-63C6-4F38-B194-2DBC76B46D45}" destId="{E3256214-8738-4CF7-A367-8656716F20C5}" srcOrd="0" destOrd="0" presId="urn:microsoft.com/office/officeart/2005/8/layout/hierarchy1"/>
    <dgm:cxn modelId="{D7C27449-6A87-4827-954B-B529B7B85B6B}" type="presParOf" srcId="{77DF1100-63C6-4F38-B194-2DBC76B46D45}" destId="{0040495F-88B0-4D72-A98C-7CDC66939A68}" srcOrd="1" destOrd="0" presId="urn:microsoft.com/office/officeart/2005/8/layout/hierarchy1"/>
    <dgm:cxn modelId="{31F3DD14-2E1B-45E5-9E90-9407F443340C}" type="presParOf" srcId="{0040495F-88B0-4D72-A98C-7CDC66939A68}" destId="{31FA0DEA-E3F1-4151-A2F2-66386A7CE91A}" srcOrd="0" destOrd="0" presId="urn:microsoft.com/office/officeart/2005/8/layout/hierarchy1"/>
    <dgm:cxn modelId="{AC266221-8836-4110-ADA8-515EEFF9CFBF}" type="presParOf" srcId="{31FA0DEA-E3F1-4151-A2F2-66386A7CE91A}" destId="{80A7B28E-A800-4BD9-91CE-4C8EAFBCA963}" srcOrd="0" destOrd="0" presId="urn:microsoft.com/office/officeart/2005/8/layout/hierarchy1"/>
    <dgm:cxn modelId="{38E7A5D1-711F-4882-835B-11C37884DE46}" type="presParOf" srcId="{31FA0DEA-E3F1-4151-A2F2-66386A7CE91A}" destId="{64D773DE-A458-4CB1-BEA9-EFA0F01312E8}" srcOrd="1" destOrd="0" presId="urn:microsoft.com/office/officeart/2005/8/layout/hierarchy1"/>
    <dgm:cxn modelId="{7FBE3E11-2D94-46DE-9D86-11D8C30E2047}" type="presParOf" srcId="{0040495F-88B0-4D72-A98C-7CDC66939A68}" destId="{E87C6FC4-2D21-4F57-9B56-BD9A787A3843}" srcOrd="1" destOrd="0" presId="urn:microsoft.com/office/officeart/2005/8/layout/hierarchy1"/>
    <dgm:cxn modelId="{538E7907-D9C2-4045-91BF-0C6384AE42F0}" type="presParOf" srcId="{F0AC8259-6C15-4B29-BB89-1DD8AA971C8F}" destId="{A99D5CD8-320E-4AEA-8BDD-5DD7F86AC5A0}" srcOrd="1" destOrd="0" presId="urn:microsoft.com/office/officeart/2005/8/layout/hierarchy1"/>
    <dgm:cxn modelId="{0257351C-162B-43D3-A1FF-62FAA88CAF33}" type="presParOf" srcId="{A99D5CD8-320E-4AEA-8BDD-5DD7F86AC5A0}" destId="{804FF9EA-4C67-4E15-AED7-2BD7E126A513}" srcOrd="0" destOrd="0" presId="urn:microsoft.com/office/officeart/2005/8/layout/hierarchy1"/>
    <dgm:cxn modelId="{875D5697-8C75-4EAD-A2DE-58A2DD2C1B14}" type="presParOf" srcId="{804FF9EA-4C67-4E15-AED7-2BD7E126A513}" destId="{24EAD691-7E3C-405C-BAEF-EF1B19E222D4}" srcOrd="0" destOrd="0" presId="urn:microsoft.com/office/officeart/2005/8/layout/hierarchy1"/>
    <dgm:cxn modelId="{05EC84DF-803D-4402-A88D-12B10413247D}" type="presParOf" srcId="{804FF9EA-4C67-4E15-AED7-2BD7E126A513}" destId="{C4E5BF77-43A8-4FCE-8C46-B33084FC3E74}" srcOrd="1" destOrd="0" presId="urn:microsoft.com/office/officeart/2005/8/layout/hierarchy1"/>
    <dgm:cxn modelId="{79660025-F48E-4772-8ED6-DF64AA33D8CD}" type="presParOf" srcId="{A99D5CD8-320E-4AEA-8BDD-5DD7F86AC5A0}" destId="{5CD72814-2356-4E27-937D-C857E09BB39E}" srcOrd="1" destOrd="0" presId="urn:microsoft.com/office/officeart/2005/8/layout/hierarchy1"/>
    <dgm:cxn modelId="{D3611D40-3C4C-4864-894A-A4B3B70F8954}" type="presParOf" srcId="{5CD72814-2356-4E27-937D-C857E09BB39E}" destId="{285CC774-1266-44FB-99DC-8E9533D02047}" srcOrd="0" destOrd="0" presId="urn:microsoft.com/office/officeart/2005/8/layout/hierarchy1"/>
    <dgm:cxn modelId="{28A4DB15-3568-4B69-8B8F-5138E791A618}" type="presParOf" srcId="{5CD72814-2356-4E27-937D-C857E09BB39E}" destId="{598532CC-CE44-4BB0-B725-5568D5877F52}" srcOrd="1" destOrd="0" presId="urn:microsoft.com/office/officeart/2005/8/layout/hierarchy1"/>
    <dgm:cxn modelId="{F4C1FC7A-B2AF-486C-814C-947C389B6E37}" type="presParOf" srcId="{598532CC-CE44-4BB0-B725-5568D5877F52}" destId="{B161AA22-5417-4250-862A-56C32A996E95}" srcOrd="0" destOrd="0" presId="urn:microsoft.com/office/officeart/2005/8/layout/hierarchy1"/>
    <dgm:cxn modelId="{F17FC23F-79F4-488F-846E-2FD1F0802ADD}" type="presParOf" srcId="{B161AA22-5417-4250-862A-56C32A996E95}" destId="{9E14C920-4046-4CAF-808D-FA6F9485B21D}" srcOrd="0" destOrd="0" presId="urn:microsoft.com/office/officeart/2005/8/layout/hierarchy1"/>
    <dgm:cxn modelId="{4AB86119-A9BF-4E9B-98DC-0B77F1FD2697}" type="presParOf" srcId="{B161AA22-5417-4250-862A-56C32A996E95}" destId="{65A45050-9786-4EA0-B950-681CFC8E7311}" srcOrd="1" destOrd="0" presId="urn:microsoft.com/office/officeart/2005/8/layout/hierarchy1"/>
    <dgm:cxn modelId="{DF60C5A3-07A0-4B76-B3F1-0A1668307724}" type="presParOf" srcId="{598532CC-CE44-4BB0-B725-5568D5877F52}" destId="{385F7719-96BC-4026-A684-920A953F3BE9}" srcOrd="1" destOrd="0" presId="urn:microsoft.com/office/officeart/2005/8/layout/hierarchy1"/>
    <dgm:cxn modelId="{BE0B83A5-BA1F-4C69-B354-5EB2DD05269C}" type="presParOf" srcId="{F0AC8259-6C15-4B29-BB89-1DD8AA971C8F}" destId="{251DC214-467C-4173-920E-4E0165B3E0EB}" srcOrd="2" destOrd="0" presId="urn:microsoft.com/office/officeart/2005/8/layout/hierarchy1"/>
    <dgm:cxn modelId="{0D2E973D-410F-470F-8C11-0E72861026B4}" type="presParOf" srcId="{251DC214-467C-4173-920E-4E0165B3E0EB}" destId="{EF0B2244-D50D-44CC-A042-BE4FE56F6EE6}" srcOrd="0" destOrd="0" presId="urn:microsoft.com/office/officeart/2005/8/layout/hierarchy1"/>
    <dgm:cxn modelId="{3A85FC0D-A529-4D2E-8D7A-E844274EAD77}" type="presParOf" srcId="{EF0B2244-D50D-44CC-A042-BE4FE56F6EE6}" destId="{3DE10F86-1E8B-4189-A5FB-C0FC4E9D5324}" srcOrd="0" destOrd="0" presId="urn:microsoft.com/office/officeart/2005/8/layout/hierarchy1"/>
    <dgm:cxn modelId="{0B78EB19-0CE6-4AC7-898B-2E5094D32780}" type="presParOf" srcId="{EF0B2244-D50D-44CC-A042-BE4FE56F6EE6}" destId="{10A9AF50-0756-4DB9-B32C-B65B28593427}" srcOrd="1" destOrd="0" presId="urn:microsoft.com/office/officeart/2005/8/layout/hierarchy1"/>
    <dgm:cxn modelId="{A4EC77A8-FC08-4C15-90E0-09D3E6F5FEF6}" type="presParOf" srcId="{251DC214-467C-4173-920E-4E0165B3E0EB}" destId="{0A3BD408-449D-4A75-AAD7-A2F80FA69C2D}" srcOrd="1" destOrd="0" presId="urn:microsoft.com/office/officeart/2005/8/layout/hierarchy1"/>
    <dgm:cxn modelId="{76E21E08-4F20-44FA-8B63-8E61B6BC4147}" type="presParOf" srcId="{0A3BD408-449D-4A75-AAD7-A2F80FA69C2D}" destId="{5C5BDD17-CAFA-4FA6-B850-6FF8612B35F7}" srcOrd="0" destOrd="0" presId="urn:microsoft.com/office/officeart/2005/8/layout/hierarchy1"/>
    <dgm:cxn modelId="{F09A2801-E787-40D4-92E9-F8647FADD602}" type="presParOf" srcId="{0A3BD408-449D-4A75-AAD7-A2F80FA69C2D}" destId="{A3F05E07-36D8-493B-BE69-7C46094A756F}" srcOrd="1" destOrd="0" presId="urn:microsoft.com/office/officeart/2005/8/layout/hierarchy1"/>
    <dgm:cxn modelId="{2ACA41FF-3167-4A5C-8BE9-CE8E822C29C3}" type="presParOf" srcId="{A3F05E07-36D8-493B-BE69-7C46094A756F}" destId="{D62E8388-5EBF-444C-80BF-D74A19C21DA8}" srcOrd="0" destOrd="0" presId="urn:microsoft.com/office/officeart/2005/8/layout/hierarchy1"/>
    <dgm:cxn modelId="{BDEDD9D4-3F28-4677-8A74-8A3C0E8748B3}" type="presParOf" srcId="{D62E8388-5EBF-444C-80BF-D74A19C21DA8}" destId="{75796C33-9B5D-4C65-BEF8-5BDF1013F272}" srcOrd="0" destOrd="0" presId="urn:microsoft.com/office/officeart/2005/8/layout/hierarchy1"/>
    <dgm:cxn modelId="{A226FAB8-206B-4218-9A83-E6ECAAF0D7AD}" type="presParOf" srcId="{D62E8388-5EBF-444C-80BF-D74A19C21DA8}" destId="{3E465256-59F5-406E-9961-891D30F09C50}" srcOrd="1" destOrd="0" presId="urn:microsoft.com/office/officeart/2005/8/layout/hierarchy1"/>
    <dgm:cxn modelId="{BE960A48-8DD4-48ED-A08E-58C612A2DDF0}" type="presParOf" srcId="{A3F05E07-36D8-493B-BE69-7C46094A756F}" destId="{B6F8A15D-BBA8-45C7-B9CF-54AAE0797DC9}" srcOrd="1" destOrd="0" presId="urn:microsoft.com/office/officeart/2005/8/layout/hierarchy1"/>
    <dgm:cxn modelId="{A12447E5-B6F5-4DDF-87C7-6ECB0A2924B3}" type="presParOf" srcId="{0A3BD408-449D-4A75-AAD7-A2F80FA69C2D}" destId="{5C940AB7-96E1-4548-93D6-55065A739600}" srcOrd="2" destOrd="0" presId="urn:microsoft.com/office/officeart/2005/8/layout/hierarchy1"/>
    <dgm:cxn modelId="{06AD740C-E10F-42C6-A858-86FF6A43A550}" type="presParOf" srcId="{0A3BD408-449D-4A75-AAD7-A2F80FA69C2D}" destId="{87D1B340-7A41-4FC6-A17A-E1E12C0CA677}" srcOrd="3" destOrd="0" presId="urn:microsoft.com/office/officeart/2005/8/layout/hierarchy1"/>
    <dgm:cxn modelId="{29C8BD33-4918-471A-A8F5-3831749EC6EA}" type="presParOf" srcId="{87D1B340-7A41-4FC6-A17A-E1E12C0CA677}" destId="{5979CE41-3228-4E75-A459-38AB6DC6AA14}" srcOrd="0" destOrd="0" presId="urn:microsoft.com/office/officeart/2005/8/layout/hierarchy1"/>
    <dgm:cxn modelId="{586EFD1F-55C3-4E53-940F-1147A8F1AEFC}" type="presParOf" srcId="{5979CE41-3228-4E75-A459-38AB6DC6AA14}" destId="{31367059-E706-4B96-A0B1-773EB8C56E36}" srcOrd="0" destOrd="0" presId="urn:microsoft.com/office/officeart/2005/8/layout/hierarchy1"/>
    <dgm:cxn modelId="{16A94871-6C87-4B43-A588-08DA22E8ABB7}" type="presParOf" srcId="{5979CE41-3228-4E75-A459-38AB6DC6AA14}" destId="{615D3F75-0267-4167-95D0-1C3B3D5FA507}" srcOrd="1" destOrd="0" presId="urn:microsoft.com/office/officeart/2005/8/layout/hierarchy1"/>
    <dgm:cxn modelId="{349D4951-35FD-4CD1-A24A-D77CF159F1A8}" type="presParOf" srcId="{87D1B340-7A41-4FC6-A17A-E1E12C0CA677}" destId="{9713028A-EF5C-43AE-BDD6-83F0FA0F81B1}"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BBC1FD-03A5-43DE-A614-CEA556DD07EA}">
      <dsp:nvSpPr>
        <dsp:cNvPr id="0" name=""/>
        <dsp:cNvSpPr/>
      </dsp:nvSpPr>
      <dsp:spPr>
        <a:xfrm>
          <a:off x="1346" y="1273760"/>
          <a:ext cx="1526850" cy="969550"/>
        </a:xfrm>
        <a:prstGeom prst="roundRect">
          <a:avLst>
            <a:gd name="adj" fmla="val 10000"/>
          </a:avLst>
        </a:prstGeom>
        <a:gradFill rotWithShape="0">
          <a:gsLst>
            <a:gs pos="0">
              <a:schemeClr val="lt1">
                <a:hueOff val="0"/>
                <a:satOff val="0"/>
                <a:lumOff val="0"/>
                <a:alphaOff val="0"/>
                <a:tint val="98000"/>
                <a:lumMod val="110000"/>
              </a:schemeClr>
            </a:gs>
            <a:gs pos="84000">
              <a:schemeClr val="l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4D301EC6-F26D-4FFD-BD73-18DD5528CEEE}">
      <dsp:nvSpPr>
        <dsp:cNvPr id="0" name=""/>
        <dsp:cNvSpPr/>
      </dsp:nvSpPr>
      <dsp:spPr>
        <a:xfrm>
          <a:off x="170996" y="1434927"/>
          <a:ext cx="1526850" cy="969550"/>
        </a:xfrm>
        <a:prstGeom prst="roundRect">
          <a:avLst>
            <a:gd name="adj" fmla="val 10000"/>
          </a:avLst>
        </a:prstGeom>
        <a:solidFill>
          <a:schemeClr val="accent3">
            <a:alpha val="90000"/>
            <a:tint val="40000"/>
            <a:hueOff val="0"/>
            <a:satOff val="0"/>
            <a:lumOff val="0"/>
            <a:alphaOff val="0"/>
          </a:schemeClr>
        </a:solidFill>
        <a:ln w="12700" cap="rnd" cmpd="sng" algn="ctr">
          <a:solidFill>
            <a:schemeClr val="accent3">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Eligible Student </a:t>
          </a:r>
        </a:p>
      </dsp:txBody>
      <dsp:txXfrm>
        <a:off x="199393" y="1463324"/>
        <a:ext cx="1470056" cy="912756"/>
      </dsp:txXfrm>
    </dsp:sp>
    <dsp:sp modelId="{A1F977C3-099A-462B-B115-02CFC2C1164F}">
      <dsp:nvSpPr>
        <dsp:cNvPr id="0" name=""/>
        <dsp:cNvSpPr/>
      </dsp:nvSpPr>
      <dsp:spPr>
        <a:xfrm>
          <a:off x="1867497" y="1273760"/>
          <a:ext cx="1526850" cy="969550"/>
        </a:xfrm>
        <a:prstGeom prst="roundRect">
          <a:avLst>
            <a:gd name="adj" fmla="val 10000"/>
          </a:avLst>
        </a:prstGeom>
        <a:gradFill rotWithShape="0">
          <a:gsLst>
            <a:gs pos="0">
              <a:schemeClr val="lt1">
                <a:hueOff val="0"/>
                <a:satOff val="0"/>
                <a:lumOff val="0"/>
                <a:alphaOff val="0"/>
                <a:tint val="98000"/>
                <a:lumMod val="110000"/>
              </a:schemeClr>
            </a:gs>
            <a:gs pos="84000">
              <a:schemeClr val="l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3E0A89AF-48D4-4821-A705-ABED70D7954B}">
      <dsp:nvSpPr>
        <dsp:cNvPr id="0" name=""/>
        <dsp:cNvSpPr/>
      </dsp:nvSpPr>
      <dsp:spPr>
        <a:xfrm>
          <a:off x="2037147" y="1434927"/>
          <a:ext cx="1526850" cy="969550"/>
        </a:xfrm>
        <a:prstGeom prst="roundRect">
          <a:avLst>
            <a:gd name="adj" fmla="val 10000"/>
          </a:avLst>
        </a:prstGeom>
        <a:solidFill>
          <a:schemeClr val="accent3">
            <a:alpha val="90000"/>
            <a:tint val="40000"/>
            <a:hueOff val="0"/>
            <a:satOff val="0"/>
            <a:lumOff val="0"/>
            <a:alphaOff val="0"/>
          </a:schemeClr>
        </a:solidFill>
        <a:ln w="12700" cap="rnd" cmpd="sng" algn="ctr">
          <a:solidFill>
            <a:schemeClr val="accent3">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Attendance </a:t>
          </a:r>
        </a:p>
      </dsp:txBody>
      <dsp:txXfrm>
        <a:off x="2065544" y="1463324"/>
        <a:ext cx="1470056" cy="912756"/>
      </dsp:txXfrm>
    </dsp:sp>
    <dsp:sp modelId="{3B0CDEFC-E539-41E4-92C8-5ACE6C379B01}">
      <dsp:nvSpPr>
        <dsp:cNvPr id="0" name=""/>
        <dsp:cNvSpPr/>
      </dsp:nvSpPr>
      <dsp:spPr>
        <a:xfrm>
          <a:off x="3733648" y="1273760"/>
          <a:ext cx="1526850" cy="969550"/>
        </a:xfrm>
        <a:prstGeom prst="roundRect">
          <a:avLst>
            <a:gd name="adj" fmla="val 10000"/>
          </a:avLst>
        </a:prstGeom>
        <a:gradFill rotWithShape="0">
          <a:gsLst>
            <a:gs pos="0">
              <a:schemeClr val="lt1">
                <a:hueOff val="0"/>
                <a:satOff val="0"/>
                <a:lumOff val="0"/>
                <a:alphaOff val="0"/>
                <a:tint val="98000"/>
                <a:lumMod val="110000"/>
              </a:schemeClr>
            </a:gs>
            <a:gs pos="84000">
              <a:schemeClr val="l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93A9F93A-0182-4EA5-AA67-2B23B00F923B}">
      <dsp:nvSpPr>
        <dsp:cNvPr id="0" name=""/>
        <dsp:cNvSpPr/>
      </dsp:nvSpPr>
      <dsp:spPr>
        <a:xfrm>
          <a:off x="3903298" y="1434927"/>
          <a:ext cx="1526850" cy="969550"/>
        </a:xfrm>
        <a:prstGeom prst="roundRect">
          <a:avLst>
            <a:gd name="adj" fmla="val 10000"/>
          </a:avLst>
        </a:prstGeom>
        <a:solidFill>
          <a:schemeClr val="accent3">
            <a:alpha val="90000"/>
            <a:tint val="40000"/>
            <a:hueOff val="0"/>
            <a:satOff val="0"/>
            <a:lumOff val="0"/>
            <a:alphaOff val="0"/>
          </a:schemeClr>
        </a:solidFill>
        <a:ln w="12700" cap="rnd" cmpd="sng" algn="ctr">
          <a:solidFill>
            <a:schemeClr val="accent3">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Legitimate Educational Interest </a:t>
          </a:r>
        </a:p>
      </dsp:txBody>
      <dsp:txXfrm>
        <a:off x="3931695" y="1463324"/>
        <a:ext cx="1470056" cy="912756"/>
      </dsp:txXfrm>
    </dsp:sp>
    <dsp:sp modelId="{127B06D1-0087-40E6-8008-3D88F242C8DA}">
      <dsp:nvSpPr>
        <dsp:cNvPr id="0" name=""/>
        <dsp:cNvSpPr/>
      </dsp:nvSpPr>
      <dsp:spPr>
        <a:xfrm>
          <a:off x="5599800" y="1273760"/>
          <a:ext cx="1526850" cy="969550"/>
        </a:xfrm>
        <a:prstGeom prst="roundRect">
          <a:avLst>
            <a:gd name="adj" fmla="val 10000"/>
          </a:avLst>
        </a:prstGeom>
        <a:gradFill rotWithShape="0">
          <a:gsLst>
            <a:gs pos="0">
              <a:schemeClr val="lt1">
                <a:hueOff val="0"/>
                <a:satOff val="0"/>
                <a:lumOff val="0"/>
                <a:alphaOff val="0"/>
                <a:tint val="98000"/>
                <a:lumMod val="110000"/>
              </a:schemeClr>
            </a:gs>
            <a:gs pos="84000">
              <a:schemeClr val="l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0CE39890-36A9-411E-9BA4-0D508D36379F}">
      <dsp:nvSpPr>
        <dsp:cNvPr id="0" name=""/>
        <dsp:cNvSpPr/>
      </dsp:nvSpPr>
      <dsp:spPr>
        <a:xfrm>
          <a:off x="5769450" y="1434927"/>
          <a:ext cx="1526850" cy="969550"/>
        </a:xfrm>
        <a:prstGeom prst="roundRect">
          <a:avLst>
            <a:gd name="adj" fmla="val 10000"/>
          </a:avLst>
        </a:prstGeom>
        <a:solidFill>
          <a:schemeClr val="accent3">
            <a:alpha val="90000"/>
            <a:tint val="40000"/>
            <a:hueOff val="0"/>
            <a:satOff val="0"/>
            <a:lumOff val="0"/>
            <a:alphaOff val="0"/>
          </a:schemeClr>
        </a:solidFill>
        <a:ln w="12700" cap="rnd" cmpd="sng" algn="ctr">
          <a:solidFill>
            <a:schemeClr val="accent3">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School Official </a:t>
          </a:r>
        </a:p>
      </dsp:txBody>
      <dsp:txXfrm>
        <a:off x="5797847" y="1463324"/>
        <a:ext cx="1470056" cy="912756"/>
      </dsp:txXfrm>
    </dsp:sp>
    <dsp:sp modelId="{8E78E20A-E8B5-4767-8584-E936BC2F51B0}">
      <dsp:nvSpPr>
        <dsp:cNvPr id="0" name=""/>
        <dsp:cNvSpPr/>
      </dsp:nvSpPr>
      <dsp:spPr>
        <a:xfrm>
          <a:off x="7465951" y="1273760"/>
          <a:ext cx="1526850" cy="969550"/>
        </a:xfrm>
        <a:prstGeom prst="roundRect">
          <a:avLst>
            <a:gd name="adj" fmla="val 10000"/>
          </a:avLst>
        </a:prstGeom>
        <a:gradFill rotWithShape="0">
          <a:gsLst>
            <a:gs pos="0">
              <a:schemeClr val="lt1">
                <a:hueOff val="0"/>
                <a:satOff val="0"/>
                <a:lumOff val="0"/>
                <a:alphaOff val="0"/>
                <a:tint val="98000"/>
                <a:lumMod val="110000"/>
              </a:schemeClr>
            </a:gs>
            <a:gs pos="84000">
              <a:schemeClr val="l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876CA833-C735-474D-AC09-5CF1EE4B8213}">
      <dsp:nvSpPr>
        <dsp:cNvPr id="0" name=""/>
        <dsp:cNvSpPr/>
      </dsp:nvSpPr>
      <dsp:spPr>
        <a:xfrm>
          <a:off x="7635601" y="1434927"/>
          <a:ext cx="1526850" cy="969550"/>
        </a:xfrm>
        <a:prstGeom prst="roundRect">
          <a:avLst>
            <a:gd name="adj" fmla="val 10000"/>
          </a:avLst>
        </a:prstGeom>
        <a:solidFill>
          <a:schemeClr val="accent3">
            <a:alpha val="90000"/>
            <a:tint val="40000"/>
            <a:hueOff val="0"/>
            <a:satOff val="0"/>
            <a:lumOff val="0"/>
            <a:alphaOff val="0"/>
          </a:schemeClr>
        </a:solidFill>
        <a:ln w="12700" cap="rnd" cmpd="sng" algn="ctr">
          <a:solidFill>
            <a:schemeClr val="accent3">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Education Record </a:t>
          </a:r>
        </a:p>
      </dsp:txBody>
      <dsp:txXfrm>
        <a:off x="7663998" y="1463324"/>
        <a:ext cx="1470056" cy="912756"/>
      </dsp:txXfrm>
    </dsp:sp>
    <dsp:sp modelId="{334E9E45-B42A-4F8A-A845-34F9C5A80781}">
      <dsp:nvSpPr>
        <dsp:cNvPr id="0" name=""/>
        <dsp:cNvSpPr/>
      </dsp:nvSpPr>
      <dsp:spPr>
        <a:xfrm>
          <a:off x="9332102" y="1273760"/>
          <a:ext cx="1526850" cy="969550"/>
        </a:xfrm>
        <a:prstGeom prst="roundRect">
          <a:avLst>
            <a:gd name="adj" fmla="val 10000"/>
          </a:avLst>
        </a:prstGeom>
        <a:gradFill rotWithShape="0">
          <a:gsLst>
            <a:gs pos="0">
              <a:schemeClr val="lt1">
                <a:hueOff val="0"/>
                <a:satOff val="0"/>
                <a:lumOff val="0"/>
                <a:alphaOff val="0"/>
                <a:tint val="98000"/>
                <a:lumMod val="110000"/>
              </a:schemeClr>
            </a:gs>
            <a:gs pos="84000">
              <a:schemeClr val="lt1">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14489C0C-BCE5-42D4-93B9-EADFB872E207}">
      <dsp:nvSpPr>
        <dsp:cNvPr id="0" name=""/>
        <dsp:cNvSpPr/>
      </dsp:nvSpPr>
      <dsp:spPr>
        <a:xfrm>
          <a:off x="9501752" y="1434927"/>
          <a:ext cx="1526850" cy="969550"/>
        </a:xfrm>
        <a:prstGeom prst="roundRect">
          <a:avLst>
            <a:gd name="adj" fmla="val 10000"/>
          </a:avLst>
        </a:prstGeom>
        <a:solidFill>
          <a:schemeClr val="accent3">
            <a:alpha val="90000"/>
            <a:tint val="40000"/>
            <a:hueOff val="0"/>
            <a:satOff val="0"/>
            <a:lumOff val="0"/>
            <a:alphaOff val="0"/>
          </a:schemeClr>
        </a:solidFill>
        <a:ln w="12700" cap="rnd" cmpd="sng" algn="ctr">
          <a:solidFill>
            <a:schemeClr val="accent3">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Eligible Parent/Guardian </a:t>
          </a:r>
        </a:p>
      </dsp:txBody>
      <dsp:txXfrm>
        <a:off x="9530149" y="1463324"/>
        <a:ext cx="1470056" cy="9127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01887-8418-483C-8737-5AAACA3F5FED}">
      <dsp:nvSpPr>
        <dsp:cNvPr id="0" name=""/>
        <dsp:cNvSpPr/>
      </dsp:nvSpPr>
      <dsp:spPr>
        <a:xfrm>
          <a:off x="0" y="0"/>
          <a:ext cx="5609896" cy="1036008"/>
        </a:xfrm>
        <a:prstGeom prst="roundRect">
          <a:avLst>
            <a:gd name="adj" fmla="val 10000"/>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dirty="0"/>
            <a:t>The right to inspect and review education records.</a:t>
          </a:r>
        </a:p>
      </dsp:txBody>
      <dsp:txXfrm>
        <a:off x="30344" y="30344"/>
        <a:ext cx="4404418" cy="975320"/>
      </dsp:txXfrm>
    </dsp:sp>
    <dsp:sp modelId="{7884CB3E-33D1-43AA-B4FF-083E84C3072D}">
      <dsp:nvSpPr>
        <dsp:cNvPr id="0" name=""/>
        <dsp:cNvSpPr/>
      </dsp:nvSpPr>
      <dsp:spPr>
        <a:xfrm>
          <a:off x="469828" y="1224374"/>
          <a:ext cx="5609896" cy="1036008"/>
        </a:xfrm>
        <a:prstGeom prst="roundRect">
          <a:avLst>
            <a:gd name="adj" fmla="val 10000"/>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dirty="0"/>
            <a:t>The right to have some control over the disclosure of information from education records.</a:t>
          </a:r>
        </a:p>
      </dsp:txBody>
      <dsp:txXfrm>
        <a:off x="500172" y="1254718"/>
        <a:ext cx="4405973" cy="975320"/>
      </dsp:txXfrm>
    </dsp:sp>
    <dsp:sp modelId="{DFD4203B-551C-4BC3-9B98-6115FDD2F491}">
      <dsp:nvSpPr>
        <dsp:cNvPr id="0" name=""/>
        <dsp:cNvSpPr/>
      </dsp:nvSpPr>
      <dsp:spPr>
        <a:xfrm>
          <a:off x="932645" y="2448748"/>
          <a:ext cx="5609896" cy="1036008"/>
        </a:xfrm>
        <a:prstGeom prst="roundRect">
          <a:avLst>
            <a:gd name="adj" fmla="val 10000"/>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dirty="0"/>
            <a:t>The right to seek an amendment of education records. </a:t>
          </a:r>
        </a:p>
      </dsp:txBody>
      <dsp:txXfrm>
        <a:off x="962989" y="2479092"/>
        <a:ext cx="4412985" cy="975320"/>
      </dsp:txXfrm>
    </dsp:sp>
    <dsp:sp modelId="{572DBFA1-ABF2-4653-8E1A-F6B6582346E9}">
      <dsp:nvSpPr>
        <dsp:cNvPr id="0" name=""/>
        <dsp:cNvSpPr/>
      </dsp:nvSpPr>
      <dsp:spPr>
        <a:xfrm>
          <a:off x="1402473" y="3673122"/>
          <a:ext cx="5609896" cy="1036008"/>
        </a:xfrm>
        <a:prstGeom prst="roundRect">
          <a:avLst>
            <a:gd name="adj" fmla="val 10000"/>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dirty="0"/>
            <a:t>The right to file a complaint with the Family Policy Compliance Office </a:t>
          </a:r>
        </a:p>
      </dsp:txBody>
      <dsp:txXfrm>
        <a:off x="1432817" y="3703466"/>
        <a:ext cx="4405973" cy="975320"/>
      </dsp:txXfrm>
    </dsp:sp>
    <dsp:sp modelId="{96C666FB-4E47-4B42-84E8-BFF01AF33C46}">
      <dsp:nvSpPr>
        <dsp:cNvPr id="0" name=""/>
        <dsp:cNvSpPr/>
      </dsp:nvSpPr>
      <dsp:spPr>
        <a:xfrm>
          <a:off x="4936490" y="793488"/>
          <a:ext cx="673405" cy="673405"/>
        </a:xfrm>
        <a:prstGeom prst="downArrow">
          <a:avLst>
            <a:gd name="adj1" fmla="val 55000"/>
            <a:gd name="adj2" fmla="val 45000"/>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5088006" y="793488"/>
        <a:ext cx="370373" cy="506737"/>
      </dsp:txXfrm>
    </dsp:sp>
    <dsp:sp modelId="{40B47060-BF4C-4ED6-B184-0DE524C27B99}">
      <dsp:nvSpPr>
        <dsp:cNvPr id="0" name=""/>
        <dsp:cNvSpPr/>
      </dsp:nvSpPr>
      <dsp:spPr>
        <a:xfrm>
          <a:off x="5406319" y="2017862"/>
          <a:ext cx="673405" cy="673405"/>
        </a:xfrm>
        <a:prstGeom prst="downArrow">
          <a:avLst>
            <a:gd name="adj1" fmla="val 55000"/>
            <a:gd name="adj2" fmla="val 45000"/>
          </a:avLst>
        </a:prstGeom>
        <a:solidFill>
          <a:schemeClr val="accent3">
            <a:tint val="40000"/>
            <a:alpha val="90000"/>
            <a:hueOff val="0"/>
            <a:satOff val="0"/>
            <a:lumOff val="0"/>
            <a:alphaOff val="0"/>
          </a:schemeClr>
        </a:solidFill>
        <a:ln w="1270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5557835" y="2017862"/>
        <a:ext cx="370373" cy="506737"/>
      </dsp:txXfrm>
    </dsp:sp>
    <dsp:sp modelId="{B33D18C0-C725-49C3-82F8-A408AE7AFECB}">
      <dsp:nvSpPr>
        <dsp:cNvPr id="0" name=""/>
        <dsp:cNvSpPr/>
      </dsp:nvSpPr>
      <dsp:spPr>
        <a:xfrm>
          <a:off x="5869135" y="3242236"/>
          <a:ext cx="673405" cy="673405"/>
        </a:xfrm>
        <a:prstGeom prst="downArrow">
          <a:avLst>
            <a:gd name="adj1" fmla="val 55000"/>
            <a:gd name="adj2" fmla="val 45000"/>
          </a:avLst>
        </a:prstGeom>
        <a:solidFill>
          <a:schemeClr val="accent4">
            <a:tint val="40000"/>
            <a:alpha val="90000"/>
            <a:hueOff val="0"/>
            <a:satOff val="0"/>
            <a:lumOff val="0"/>
            <a:alphaOff val="0"/>
          </a:schemeClr>
        </a:solidFill>
        <a:ln w="12700"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6020651" y="3242236"/>
        <a:ext cx="370373" cy="5067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9027D0-B9C7-4CDF-96BD-B76BC2E5AC9F}">
      <dsp:nvSpPr>
        <dsp:cNvPr id="0" name=""/>
        <dsp:cNvSpPr/>
      </dsp:nvSpPr>
      <dsp:spPr>
        <a:xfrm>
          <a:off x="3142912" y="1004400"/>
          <a:ext cx="692345" cy="91440"/>
        </a:xfrm>
        <a:custGeom>
          <a:avLst/>
          <a:gdLst/>
          <a:ahLst/>
          <a:cxnLst/>
          <a:rect l="0" t="0" r="0" b="0"/>
          <a:pathLst>
            <a:path>
              <a:moveTo>
                <a:pt x="0" y="45720"/>
              </a:moveTo>
              <a:lnTo>
                <a:pt x="692345" y="45720"/>
              </a:lnTo>
            </a:path>
          </a:pathLst>
        </a:custGeom>
        <a:noFill/>
        <a:ln w="12700"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71011" y="1046506"/>
        <a:ext cx="36147" cy="7229"/>
      </dsp:txXfrm>
    </dsp:sp>
    <dsp:sp modelId="{9509C845-B9E0-4074-A3DF-28680322FA03}">
      <dsp:nvSpPr>
        <dsp:cNvPr id="0" name=""/>
        <dsp:cNvSpPr/>
      </dsp:nvSpPr>
      <dsp:spPr>
        <a:xfrm>
          <a:off x="1472" y="107148"/>
          <a:ext cx="3143240" cy="1885944"/>
        </a:xfrm>
        <a:prstGeom prst="rect">
          <a:avLst/>
        </a:prstGeom>
        <a:gradFill rotWithShape="0">
          <a:gsLst>
            <a:gs pos="0">
              <a:schemeClr val="accent5">
                <a:hueOff val="0"/>
                <a:satOff val="0"/>
                <a:lumOff val="0"/>
                <a:alphaOff val="0"/>
                <a:tint val="68000"/>
                <a:alpha val="90000"/>
                <a:lumMod val="100000"/>
              </a:schemeClr>
            </a:gs>
            <a:gs pos="100000">
              <a:schemeClr val="accent5">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4021" tIns="161673" rIns="154021" bIns="161673" numCol="1" spcCol="1270" anchor="ctr" anchorCtr="0">
          <a:noAutofit/>
        </a:bodyPr>
        <a:lstStyle/>
        <a:p>
          <a:pPr marL="0" lvl="0" indent="0" algn="ctr" defTabSz="933450">
            <a:lnSpc>
              <a:spcPct val="90000"/>
            </a:lnSpc>
            <a:spcBef>
              <a:spcPct val="0"/>
            </a:spcBef>
            <a:spcAft>
              <a:spcPct val="35000"/>
            </a:spcAft>
            <a:buNone/>
          </a:pPr>
          <a:r>
            <a:rPr lang="en-US" sz="2100" kern="1200"/>
            <a:t>Protection of student data is always the primary concern.</a:t>
          </a:r>
        </a:p>
      </dsp:txBody>
      <dsp:txXfrm>
        <a:off x="1472" y="107148"/>
        <a:ext cx="3143240" cy="1885944"/>
      </dsp:txXfrm>
    </dsp:sp>
    <dsp:sp modelId="{5499FD1D-4461-4DE9-A33E-C8D1E00B9CF4}">
      <dsp:nvSpPr>
        <dsp:cNvPr id="0" name=""/>
        <dsp:cNvSpPr/>
      </dsp:nvSpPr>
      <dsp:spPr>
        <a:xfrm>
          <a:off x="1573092" y="1991292"/>
          <a:ext cx="3866185" cy="692345"/>
        </a:xfrm>
        <a:custGeom>
          <a:avLst/>
          <a:gdLst/>
          <a:ahLst/>
          <a:cxnLst/>
          <a:rect l="0" t="0" r="0" b="0"/>
          <a:pathLst>
            <a:path>
              <a:moveTo>
                <a:pt x="3866185" y="0"/>
              </a:moveTo>
              <a:lnTo>
                <a:pt x="3866185" y="363272"/>
              </a:lnTo>
              <a:lnTo>
                <a:pt x="0" y="363272"/>
              </a:lnTo>
              <a:lnTo>
                <a:pt x="0" y="692345"/>
              </a:lnTo>
            </a:path>
          </a:pathLst>
        </a:custGeom>
        <a:noFill/>
        <a:ln w="12700" cap="rnd" cmpd="sng" algn="ctr">
          <a:solidFill>
            <a:schemeClr val="accent5">
              <a:hueOff val="659355"/>
              <a:satOff val="-4702"/>
              <a:lumOff val="-852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07855" y="2333850"/>
        <a:ext cx="196659" cy="7229"/>
      </dsp:txXfrm>
    </dsp:sp>
    <dsp:sp modelId="{E31C3951-3AC9-4CA7-8A2D-B4A69BFA5A22}">
      <dsp:nvSpPr>
        <dsp:cNvPr id="0" name=""/>
        <dsp:cNvSpPr/>
      </dsp:nvSpPr>
      <dsp:spPr>
        <a:xfrm>
          <a:off x="3867657" y="107148"/>
          <a:ext cx="3143240" cy="1885944"/>
        </a:xfrm>
        <a:prstGeom prst="rect">
          <a:avLst/>
        </a:prstGeom>
        <a:gradFill rotWithShape="0">
          <a:gsLst>
            <a:gs pos="0">
              <a:schemeClr val="accent5">
                <a:hueOff val="439570"/>
                <a:satOff val="-3135"/>
                <a:lumOff val="-5686"/>
                <a:alphaOff val="0"/>
                <a:tint val="68000"/>
                <a:alpha val="90000"/>
                <a:lumMod val="100000"/>
              </a:schemeClr>
            </a:gs>
            <a:gs pos="100000">
              <a:schemeClr val="accent5">
                <a:hueOff val="439570"/>
                <a:satOff val="-3135"/>
                <a:lumOff val="-5686"/>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4021" tIns="161673" rIns="154021" bIns="161673" numCol="1" spcCol="1270" anchor="ctr" anchorCtr="0">
          <a:noAutofit/>
        </a:bodyPr>
        <a:lstStyle/>
        <a:p>
          <a:pPr marL="0" lvl="0" indent="0" algn="ctr" defTabSz="933450">
            <a:lnSpc>
              <a:spcPct val="90000"/>
            </a:lnSpc>
            <a:spcBef>
              <a:spcPct val="0"/>
            </a:spcBef>
            <a:spcAft>
              <a:spcPct val="35000"/>
            </a:spcAft>
            <a:buNone/>
          </a:pPr>
          <a:r>
            <a:rPr lang="en-US" sz="2100" kern="1200"/>
            <a:t>All grants for access to the institutional SIS should be preceded by a FERPA waiver.</a:t>
          </a:r>
        </a:p>
      </dsp:txBody>
      <dsp:txXfrm>
        <a:off x="3867657" y="107148"/>
        <a:ext cx="3143240" cy="1885944"/>
      </dsp:txXfrm>
    </dsp:sp>
    <dsp:sp modelId="{AB518ECE-89C6-4FD1-9AA2-195C7C510AB2}">
      <dsp:nvSpPr>
        <dsp:cNvPr id="0" name=""/>
        <dsp:cNvSpPr/>
      </dsp:nvSpPr>
      <dsp:spPr>
        <a:xfrm>
          <a:off x="3142912" y="3613290"/>
          <a:ext cx="692345" cy="91440"/>
        </a:xfrm>
        <a:custGeom>
          <a:avLst/>
          <a:gdLst/>
          <a:ahLst/>
          <a:cxnLst/>
          <a:rect l="0" t="0" r="0" b="0"/>
          <a:pathLst>
            <a:path>
              <a:moveTo>
                <a:pt x="0" y="45720"/>
              </a:moveTo>
              <a:lnTo>
                <a:pt x="692345" y="45720"/>
              </a:lnTo>
            </a:path>
          </a:pathLst>
        </a:custGeom>
        <a:noFill/>
        <a:ln w="12700" cap="rnd" cmpd="sng" algn="ctr">
          <a:solidFill>
            <a:schemeClr val="accent5">
              <a:hueOff val="1318709"/>
              <a:satOff val="-9404"/>
              <a:lumOff val="-1705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71011" y="3655395"/>
        <a:ext cx="36147" cy="7229"/>
      </dsp:txXfrm>
    </dsp:sp>
    <dsp:sp modelId="{B6E58B6F-39F0-4643-9777-3B11CD1673AC}">
      <dsp:nvSpPr>
        <dsp:cNvPr id="0" name=""/>
        <dsp:cNvSpPr/>
      </dsp:nvSpPr>
      <dsp:spPr>
        <a:xfrm>
          <a:off x="1472" y="2716038"/>
          <a:ext cx="3143240" cy="1885944"/>
        </a:xfrm>
        <a:prstGeom prst="rect">
          <a:avLst/>
        </a:prstGeom>
        <a:gradFill rotWithShape="0">
          <a:gsLst>
            <a:gs pos="0">
              <a:schemeClr val="accent5">
                <a:hueOff val="879139"/>
                <a:satOff val="-6269"/>
                <a:lumOff val="-11373"/>
                <a:alphaOff val="0"/>
                <a:tint val="68000"/>
                <a:alpha val="90000"/>
                <a:lumMod val="100000"/>
              </a:schemeClr>
            </a:gs>
            <a:gs pos="100000">
              <a:schemeClr val="accent5">
                <a:hueOff val="879139"/>
                <a:satOff val="-6269"/>
                <a:lumOff val="-11373"/>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4021" tIns="161673" rIns="154021" bIns="161673" numCol="1" spcCol="1270" anchor="ctr" anchorCtr="0">
          <a:noAutofit/>
        </a:bodyPr>
        <a:lstStyle/>
        <a:p>
          <a:pPr marL="0" lvl="0" indent="0" algn="ctr" defTabSz="933450">
            <a:lnSpc>
              <a:spcPct val="90000"/>
            </a:lnSpc>
            <a:spcBef>
              <a:spcPct val="0"/>
            </a:spcBef>
            <a:spcAft>
              <a:spcPct val="35000"/>
            </a:spcAft>
            <a:buNone/>
          </a:pPr>
          <a:r>
            <a:rPr lang="en-US" sz="2100" kern="1200"/>
            <a:t>Training for all new staff and faculty shall be completed annually to ensure compliance </a:t>
          </a:r>
        </a:p>
      </dsp:txBody>
      <dsp:txXfrm>
        <a:off x="1472" y="2716038"/>
        <a:ext cx="3143240" cy="1885944"/>
      </dsp:txXfrm>
    </dsp:sp>
    <dsp:sp modelId="{79924A73-23BE-4A16-AC27-1C9F99201B15}">
      <dsp:nvSpPr>
        <dsp:cNvPr id="0" name=""/>
        <dsp:cNvSpPr/>
      </dsp:nvSpPr>
      <dsp:spPr>
        <a:xfrm>
          <a:off x="3867657" y="2716038"/>
          <a:ext cx="3143240" cy="1885944"/>
        </a:xfrm>
        <a:prstGeom prst="rect">
          <a:avLst/>
        </a:prstGeom>
        <a:gradFill rotWithShape="0">
          <a:gsLst>
            <a:gs pos="0">
              <a:schemeClr val="accent5">
                <a:hueOff val="1318709"/>
                <a:satOff val="-9404"/>
                <a:lumOff val="-17059"/>
                <a:alphaOff val="0"/>
                <a:tint val="68000"/>
                <a:alpha val="90000"/>
                <a:lumMod val="100000"/>
              </a:schemeClr>
            </a:gs>
            <a:gs pos="100000">
              <a:schemeClr val="accent5">
                <a:hueOff val="1318709"/>
                <a:satOff val="-9404"/>
                <a:lumOff val="-17059"/>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4021" tIns="161673" rIns="154021" bIns="161673" numCol="1" spcCol="1270" anchor="t" anchorCtr="0">
          <a:noAutofit/>
        </a:bodyPr>
        <a:lstStyle/>
        <a:p>
          <a:pPr marL="0" lvl="0" indent="0" algn="l" defTabSz="933450">
            <a:lnSpc>
              <a:spcPct val="90000"/>
            </a:lnSpc>
            <a:spcBef>
              <a:spcPct val="0"/>
            </a:spcBef>
            <a:spcAft>
              <a:spcPct val="35000"/>
            </a:spcAft>
            <a:buNone/>
          </a:pPr>
          <a:r>
            <a:rPr lang="en-US" sz="2100" kern="1200"/>
            <a:t>Requests for student data can be denied if legitimate educational interest cannot be established</a:t>
          </a:r>
        </a:p>
        <a:p>
          <a:pPr marL="171450" lvl="1" indent="-171450" algn="l" defTabSz="711200">
            <a:lnSpc>
              <a:spcPct val="90000"/>
            </a:lnSpc>
            <a:spcBef>
              <a:spcPct val="0"/>
            </a:spcBef>
            <a:spcAft>
              <a:spcPct val="15000"/>
            </a:spcAft>
            <a:buChar char="•"/>
          </a:pPr>
          <a:r>
            <a:rPr lang="en-US" sz="1600" kern="1200"/>
            <a:t>Exceptions apply</a:t>
          </a:r>
        </a:p>
      </dsp:txBody>
      <dsp:txXfrm>
        <a:off x="3867657" y="2716038"/>
        <a:ext cx="3143240" cy="18859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DB7E0C-B0E9-45AF-8C00-768F9E4B952F}">
      <dsp:nvSpPr>
        <dsp:cNvPr id="0" name=""/>
        <dsp:cNvSpPr/>
      </dsp:nvSpPr>
      <dsp:spPr>
        <a:xfrm>
          <a:off x="3635848" y="726151"/>
          <a:ext cx="560886" cy="91440"/>
        </a:xfrm>
        <a:custGeom>
          <a:avLst/>
          <a:gdLst/>
          <a:ahLst/>
          <a:cxnLst/>
          <a:rect l="0" t="0" r="0" b="0"/>
          <a:pathLst>
            <a:path>
              <a:moveTo>
                <a:pt x="0" y="45720"/>
              </a:moveTo>
              <a:lnTo>
                <a:pt x="560886" y="45720"/>
              </a:lnTo>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1504" y="768914"/>
        <a:ext cx="29574" cy="5914"/>
      </dsp:txXfrm>
    </dsp:sp>
    <dsp:sp modelId="{8D171CD7-89C2-480F-8398-F3DBC1F1065F}">
      <dsp:nvSpPr>
        <dsp:cNvPr id="0" name=""/>
        <dsp:cNvSpPr/>
      </dsp:nvSpPr>
      <dsp:spPr>
        <a:xfrm>
          <a:off x="1065968" y="367"/>
          <a:ext cx="2571680" cy="1543008"/>
        </a:xfrm>
        <a:prstGeom prst="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6014" tIns="132274" rIns="126014" bIns="132274" numCol="1" spcCol="1270" anchor="ctr" anchorCtr="0">
          <a:noAutofit/>
        </a:bodyPr>
        <a:lstStyle/>
        <a:p>
          <a:pPr marL="0" lvl="0" indent="0" algn="ctr" defTabSz="622300">
            <a:lnSpc>
              <a:spcPct val="90000"/>
            </a:lnSpc>
            <a:spcBef>
              <a:spcPct val="0"/>
            </a:spcBef>
            <a:spcAft>
              <a:spcPct val="35000"/>
            </a:spcAft>
            <a:buNone/>
          </a:pPr>
          <a:r>
            <a:rPr lang="en-US" sz="1400" kern="1200"/>
            <a:t>Refer requests for student information from the educational record to the proper records custodian – The Office of the Registrar.</a:t>
          </a:r>
        </a:p>
      </dsp:txBody>
      <dsp:txXfrm>
        <a:off x="1065968" y="367"/>
        <a:ext cx="2571680" cy="1543008"/>
      </dsp:txXfrm>
    </dsp:sp>
    <dsp:sp modelId="{F0CD4543-1B15-400B-A873-F61A567D8458}">
      <dsp:nvSpPr>
        <dsp:cNvPr id="0" name=""/>
        <dsp:cNvSpPr/>
      </dsp:nvSpPr>
      <dsp:spPr>
        <a:xfrm>
          <a:off x="6799015" y="726151"/>
          <a:ext cx="560886" cy="91440"/>
        </a:xfrm>
        <a:custGeom>
          <a:avLst/>
          <a:gdLst/>
          <a:ahLst/>
          <a:cxnLst/>
          <a:rect l="0" t="0" r="0" b="0"/>
          <a:pathLst>
            <a:path>
              <a:moveTo>
                <a:pt x="0" y="45720"/>
              </a:moveTo>
              <a:lnTo>
                <a:pt x="560886" y="45720"/>
              </a:lnTo>
            </a:path>
          </a:pathLst>
        </a:custGeom>
        <a:noFill/>
        <a:ln w="12700" cap="rnd" cmpd="sng" algn="ctr">
          <a:solidFill>
            <a:schemeClr val="accent2">
              <a:hueOff val="397245"/>
              <a:satOff val="2304"/>
              <a:lumOff val="228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64671" y="768914"/>
        <a:ext cx="29574" cy="5914"/>
      </dsp:txXfrm>
    </dsp:sp>
    <dsp:sp modelId="{5FF1CC87-A2F7-4192-8AD4-C55C296BA9ED}">
      <dsp:nvSpPr>
        <dsp:cNvPr id="0" name=""/>
        <dsp:cNvSpPr/>
      </dsp:nvSpPr>
      <dsp:spPr>
        <a:xfrm>
          <a:off x="4229134" y="367"/>
          <a:ext cx="2571680" cy="1543008"/>
        </a:xfrm>
        <a:prstGeom prst="rect">
          <a:avLst/>
        </a:prstGeom>
        <a:solidFill>
          <a:schemeClr val="accent2">
            <a:hueOff val="297934"/>
            <a:satOff val="1728"/>
            <a:lumOff val="1716"/>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6014" tIns="132274" rIns="126014" bIns="132274" numCol="1" spcCol="1270" anchor="ctr" anchorCtr="0">
          <a:noAutofit/>
        </a:bodyPr>
        <a:lstStyle/>
        <a:p>
          <a:pPr marL="0" lvl="0" indent="0" algn="ctr" defTabSz="622300">
            <a:lnSpc>
              <a:spcPct val="90000"/>
            </a:lnSpc>
            <a:spcBef>
              <a:spcPct val="0"/>
            </a:spcBef>
            <a:spcAft>
              <a:spcPct val="35000"/>
            </a:spcAft>
            <a:buNone/>
          </a:pPr>
          <a:r>
            <a:rPr lang="en-US" sz="1400" kern="1200"/>
            <a:t>Ensure your student records are kept orderly and only identify the student and not a group of students – these records are subject to inspection and review.</a:t>
          </a:r>
        </a:p>
      </dsp:txBody>
      <dsp:txXfrm>
        <a:off x="4229134" y="367"/>
        <a:ext cx="2571680" cy="1543008"/>
      </dsp:txXfrm>
    </dsp:sp>
    <dsp:sp modelId="{48074C97-DED7-4963-AA3F-2AFCC49ECBCF}">
      <dsp:nvSpPr>
        <dsp:cNvPr id="0" name=""/>
        <dsp:cNvSpPr/>
      </dsp:nvSpPr>
      <dsp:spPr>
        <a:xfrm>
          <a:off x="2351808" y="1541575"/>
          <a:ext cx="6326333" cy="560886"/>
        </a:xfrm>
        <a:custGeom>
          <a:avLst/>
          <a:gdLst/>
          <a:ahLst/>
          <a:cxnLst/>
          <a:rect l="0" t="0" r="0" b="0"/>
          <a:pathLst>
            <a:path>
              <a:moveTo>
                <a:pt x="6326333" y="0"/>
              </a:moveTo>
              <a:lnTo>
                <a:pt x="6326333" y="297543"/>
              </a:lnTo>
              <a:lnTo>
                <a:pt x="0" y="297543"/>
              </a:lnTo>
              <a:lnTo>
                <a:pt x="0" y="560886"/>
              </a:lnTo>
            </a:path>
          </a:pathLst>
        </a:custGeom>
        <a:noFill/>
        <a:ln w="12700" cap="rnd" cmpd="sng" algn="ctr">
          <a:solidFill>
            <a:schemeClr val="accent2">
              <a:hueOff val="794490"/>
              <a:satOff val="4609"/>
              <a:lumOff val="457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56126" y="1819061"/>
        <a:ext cx="317696" cy="5914"/>
      </dsp:txXfrm>
    </dsp:sp>
    <dsp:sp modelId="{1B7C7E36-3C09-4088-9B7D-5611633B8AB8}">
      <dsp:nvSpPr>
        <dsp:cNvPr id="0" name=""/>
        <dsp:cNvSpPr/>
      </dsp:nvSpPr>
      <dsp:spPr>
        <a:xfrm>
          <a:off x="7392301" y="367"/>
          <a:ext cx="2571680" cy="1543008"/>
        </a:xfrm>
        <a:prstGeom prst="rect">
          <a:avLst/>
        </a:prstGeom>
        <a:solidFill>
          <a:schemeClr val="accent2">
            <a:hueOff val="595867"/>
            <a:satOff val="3457"/>
            <a:lumOff val="3432"/>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6014" tIns="132274" rIns="126014" bIns="132274" numCol="1" spcCol="1270" anchor="ctr" anchorCtr="0">
          <a:noAutofit/>
        </a:bodyPr>
        <a:lstStyle/>
        <a:p>
          <a:pPr marL="0" lvl="0" indent="0" algn="ctr" defTabSz="622300">
            <a:lnSpc>
              <a:spcPct val="90000"/>
            </a:lnSpc>
            <a:spcBef>
              <a:spcPct val="0"/>
            </a:spcBef>
            <a:spcAft>
              <a:spcPct val="35000"/>
            </a:spcAft>
            <a:buNone/>
          </a:pPr>
          <a:r>
            <a:rPr lang="en-US" sz="1400" kern="1200"/>
            <a:t>Ensure you maintain the integrity of the student record – do not involve yourself in an action that will question your integrity and legitimate educational interest. </a:t>
          </a:r>
        </a:p>
      </dsp:txBody>
      <dsp:txXfrm>
        <a:off x="7392301" y="367"/>
        <a:ext cx="2571680" cy="1543008"/>
      </dsp:txXfrm>
    </dsp:sp>
    <dsp:sp modelId="{8F3DAD2A-609A-4821-9963-0CC79DFD5EC2}">
      <dsp:nvSpPr>
        <dsp:cNvPr id="0" name=""/>
        <dsp:cNvSpPr/>
      </dsp:nvSpPr>
      <dsp:spPr>
        <a:xfrm>
          <a:off x="3635848" y="2860646"/>
          <a:ext cx="560886" cy="91440"/>
        </a:xfrm>
        <a:custGeom>
          <a:avLst/>
          <a:gdLst/>
          <a:ahLst/>
          <a:cxnLst/>
          <a:rect l="0" t="0" r="0" b="0"/>
          <a:pathLst>
            <a:path>
              <a:moveTo>
                <a:pt x="0" y="45720"/>
              </a:moveTo>
              <a:lnTo>
                <a:pt x="560886" y="45720"/>
              </a:lnTo>
            </a:path>
          </a:pathLst>
        </a:custGeom>
        <a:noFill/>
        <a:ln w="12700" cap="rnd" cmpd="sng" algn="ctr">
          <a:solidFill>
            <a:schemeClr val="accent2">
              <a:hueOff val="1191735"/>
              <a:satOff val="6913"/>
              <a:lumOff val="686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1504" y="2903408"/>
        <a:ext cx="29574" cy="5914"/>
      </dsp:txXfrm>
    </dsp:sp>
    <dsp:sp modelId="{01D75979-1D16-46BF-BAD8-76DD274C219C}">
      <dsp:nvSpPr>
        <dsp:cNvPr id="0" name=""/>
        <dsp:cNvSpPr/>
      </dsp:nvSpPr>
      <dsp:spPr>
        <a:xfrm>
          <a:off x="1065968" y="2134862"/>
          <a:ext cx="2571680" cy="1543008"/>
        </a:xfrm>
        <a:prstGeom prst="rect">
          <a:avLst/>
        </a:prstGeom>
        <a:solidFill>
          <a:schemeClr val="accent2">
            <a:hueOff val="893801"/>
            <a:satOff val="5185"/>
            <a:lumOff val="5148"/>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6014" tIns="132274" rIns="126014" bIns="132274" numCol="1" spcCol="1270" anchor="ctr" anchorCtr="0">
          <a:noAutofit/>
        </a:bodyPr>
        <a:lstStyle/>
        <a:p>
          <a:pPr marL="0" lvl="0" indent="0" algn="ctr" defTabSz="622300">
            <a:lnSpc>
              <a:spcPct val="90000"/>
            </a:lnSpc>
            <a:spcBef>
              <a:spcPct val="0"/>
            </a:spcBef>
            <a:spcAft>
              <a:spcPct val="35000"/>
            </a:spcAft>
            <a:buNone/>
          </a:pPr>
          <a:r>
            <a:rPr lang="en-US" sz="1400" kern="1200"/>
            <a:t>Keep any personal sole possession records relating to individual students separate from their educational records. </a:t>
          </a:r>
        </a:p>
      </dsp:txBody>
      <dsp:txXfrm>
        <a:off x="1065968" y="2134862"/>
        <a:ext cx="2571680" cy="1543008"/>
      </dsp:txXfrm>
    </dsp:sp>
    <dsp:sp modelId="{27B9D577-1633-430E-BEB3-77EF0334A934}">
      <dsp:nvSpPr>
        <dsp:cNvPr id="0" name=""/>
        <dsp:cNvSpPr/>
      </dsp:nvSpPr>
      <dsp:spPr>
        <a:xfrm>
          <a:off x="4229134" y="2134862"/>
          <a:ext cx="2571680" cy="1543008"/>
        </a:xfrm>
        <a:prstGeom prst="rect">
          <a:avLst/>
        </a:prstGeom>
        <a:solidFill>
          <a:schemeClr val="accent2">
            <a:hueOff val="1191735"/>
            <a:satOff val="6913"/>
            <a:lumOff val="6864"/>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6014" tIns="132274" rIns="126014" bIns="132274" numCol="1" spcCol="1270" anchor="ctr" anchorCtr="0">
          <a:noAutofit/>
        </a:bodyPr>
        <a:lstStyle/>
        <a:p>
          <a:pPr marL="0" lvl="0" indent="0" algn="ctr" defTabSz="622300">
            <a:lnSpc>
              <a:spcPct val="90000"/>
            </a:lnSpc>
            <a:spcBef>
              <a:spcPct val="0"/>
            </a:spcBef>
            <a:spcAft>
              <a:spcPct val="35000"/>
            </a:spcAft>
            <a:buNone/>
          </a:pPr>
          <a:r>
            <a:rPr lang="en-US" sz="1400" kern="1200"/>
            <a:t>Sole possession records are not subject to inspection and review.</a:t>
          </a:r>
        </a:p>
      </dsp:txBody>
      <dsp:txXfrm>
        <a:off x="4229134" y="2134862"/>
        <a:ext cx="2571680" cy="15430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C1F7E0-3449-4520-955D-D0B90D45F256}">
      <dsp:nvSpPr>
        <dsp:cNvPr id="0" name=""/>
        <dsp:cNvSpPr/>
      </dsp:nvSpPr>
      <dsp:spPr>
        <a:xfrm>
          <a:off x="2205989" y="1149"/>
          <a:ext cx="8823960" cy="117818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299259" rIns="171209" bIns="299259" numCol="1" spcCol="1270" anchor="ctr" anchorCtr="0">
          <a:noAutofit/>
        </a:bodyPr>
        <a:lstStyle/>
        <a:p>
          <a:pPr marL="0" lvl="0" indent="0" algn="l" defTabSz="933450">
            <a:lnSpc>
              <a:spcPct val="90000"/>
            </a:lnSpc>
            <a:spcBef>
              <a:spcPct val="0"/>
            </a:spcBef>
            <a:spcAft>
              <a:spcPct val="35000"/>
            </a:spcAft>
            <a:buNone/>
          </a:pPr>
          <a:r>
            <a:rPr lang="en-US" sz="2100" kern="1200" dirty="0"/>
            <a:t>display student scores or grades publicly in association with name, SSN, Student ID’s or other personal identifiers </a:t>
          </a:r>
        </a:p>
      </dsp:txBody>
      <dsp:txXfrm>
        <a:off x="2205989" y="1149"/>
        <a:ext cx="8823960" cy="1178185"/>
      </dsp:txXfrm>
    </dsp:sp>
    <dsp:sp modelId="{5F164914-11A1-45C6-AE5B-B4F6C66B5C40}">
      <dsp:nvSpPr>
        <dsp:cNvPr id="0" name=""/>
        <dsp:cNvSpPr/>
      </dsp:nvSpPr>
      <dsp:spPr>
        <a:xfrm>
          <a:off x="0" y="1149"/>
          <a:ext cx="2205990" cy="1178185"/>
        </a:xfrm>
        <a:prstGeom prst="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116379" rIns="116734" bIns="116379" numCol="1" spcCol="1270" anchor="ctr" anchorCtr="0">
          <a:noAutofit/>
        </a:bodyPr>
        <a:lstStyle/>
        <a:p>
          <a:pPr marL="0" lvl="0" indent="0" algn="ctr" defTabSz="1155700">
            <a:lnSpc>
              <a:spcPct val="90000"/>
            </a:lnSpc>
            <a:spcBef>
              <a:spcPct val="0"/>
            </a:spcBef>
            <a:spcAft>
              <a:spcPct val="35000"/>
            </a:spcAft>
            <a:buNone/>
          </a:pPr>
          <a:r>
            <a:rPr lang="en-US" sz="2600" kern="1200" dirty="0"/>
            <a:t>DO NOT </a:t>
          </a:r>
        </a:p>
      </dsp:txBody>
      <dsp:txXfrm>
        <a:off x="0" y="1149"/>
        <a:ext cx="2205990" cy="1178185"/>
      </dsp:txXfrm>
    </dsp:sp>
    <dsp:sp modelId="{CEBC10D0-E552-41AC-BF82-FEE8DFA4E7A8}">
      <dsp:nvSpPr>
        <dsp:cNvPr id="0" name=""/>
        <dsp:cNvSpPr/>
      </dsp:nvSpPr>
      <dsp:spPr>
        <a:xfrm>
          <a:off x="2205990" y="1250026"/>
          <a:ext cx="8823960" cy="117818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299259" rIns="171209" bIns="299259" numCol="1" spcCol="1270" anchor="ctr" anchorCtr="0">
          <a:noAutofit/>
        </a:bodyPr>
        <a:lstStyle/>
        <a:p>
          <a:pPr marL="0" lvl="0" indent="0" algn="l" defTabSz="933450">
            <a:lnSpc>
              <a:spcPct val="90000"/>
            </a:lnSpc>
            <a:spcBef>
              <a:spcPct val="0"/>
            </a:spcBef>
            <a:spcAft>
              <a:spcPct val="35000"/>
            </a:spcAft>
            <a:buNone/>
          </a:pPr>
          <a:r>
            <a:rPr lang="en-US" sz="2100" kern="1200" dirty="0"/>
            <a:t>request or access information from the educational record without a legitimate educational interest and the appropriate authority to do so</a:t>
          </a:r>
        </a:p>
      </dsp:txBody>
      <dsp:txXfrm>
        <a:off x="2205990" y="1250026"/>
        <a:ext cx="8823960" cy="1178185"/>
      </dsp:txXfrm>
    </dsp:sp>
    <dsp:sp modelId="{121DB507-2D7E-48E5-9928-48280FDF5A23}">
      <dsp:nvSpPr>
        <dsp:cNvPr id="0" name=""/>
        <dsp:cNvSpPr/>
      </dsp:nvSpPr>
      <dsp:spPr>
        <a:xfrm>
          <a:off x="0" y="1250026"/>
          <a:ext cx="2205990" cy="1178185"/>
        </a:xfrm>
        <a:prstGeom prst="rect">
          <a:avLst/>
        </a:prstGeom>
        <a:solidFill>
          <a:schemeClr val="accent1">
            <a:shade val="80000"/>
            <a:hueOff val="259810"/>
            <a:satOff val="-27698"/>
            <a:lumOff val="21977"/>
            <a:alphaOff val="0"/>
          </a:schemeClr>
        </a:solidFill>
        <a:ln w="22225" cap="rnd" cmpd="sng" algn="ctr">
          <a:solidFill>
            <a:schemeClr val="accent1">
              <a:shade val="80000"/>
              <a:hueOff val="259810"/>
              <a:satOff val="-27698"/>
              <a:lumOff val="219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116379" rIns="116734" bIns="116379" numCol="1" spcCol="1270" anchor="ctr" anchorCtr="0">
          <a:noAutofit/>
        </a:bodyPr>
        <a:lstStyle/>
        <a:p>
          <a:pPr marL="0" lvl="0" indent="0" algn="ctr" defTabSz="1155700">
            <a:lnSpc>
              <a:spcPct val="90000"/>
            </a:lnSpc>
            <a:spcBef>
              <a:spcPct val="0"/>
            </a:spcBef>
            <a:spcAft>
              <a:spcPct val="35000"/>
            </a:spcAft>
            <a:buNone/>
          </a:pPr>
          <a:r>
            <a:rPr lang="en-US" sz="2600" kern="1200" dirty="0"/>
            <a:t>DO NOT </a:t>
          </a:r>
        </a:p>
      </dsp:txBody>
      <dsp:txXfrm>
        <a:off x="0" y="1250026"/>
        <a:ext cx="2205990" cy="1178185"/>
      </dsp:txXfrm>
    </dsp:sp>
    <dsp:sp modelId="{26319F4C-551A-4AA7-B1DB-3B4977429A05}">
      <dsp:nvSpPr>
        <dsp:cNvPr id="0" name=""/>
        <dsp:cNvSpPr/>
      </dsp:nvSpPr>
      <dsp:spPr>
        <a:xfrm>
          <a:off x="2205990" y="2498902"/>
          <a:ext cx="8823960" cy="117818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299259" rIns="171209" bIns="299259" numCol="1" spcCol="1270" anchor="ctr" anchorCtr="0">
          <a:noAutofit/>
        </a:bodyPr>
        <a:lstStyle/>
        <a:p>
          <a:pPr marL="0" lvl="0" indent="0" algn="l" defTabSz="933450">
            <a:lnSpc>
              <a:spcPct val="90000"/>
            </a:lnSpc>
            <a:spcBef>
              <a:spcPct val="0"/>
            </a:spcBef>
            <a:spcAft>
              <a:spcPct val="35000"/>
            </a:spcAft>
            <a:buNone/>
          </a:pPr>
          <a:r>
            <a:rPr lang="en-US" sz="2100" kern="1200" dirty="0"/>
            <a:t>request access to your institutions SIS unless you have a legitimate educational interest </a:t>
          </a:r>
        </a:p>
      </dsp:txBody>
      <dsp:txXfrm>
        <a:off x="2205990" y="2498902"/>
        <a:ext cx="8823960" cy="1178185"/>
      </dsp:txXfrm>
    </dsp:sp>
    <dsp:sp modelId="{548C0524-52A6-46CA-97CD-246704B28999}">
      <dsp:nvSpPr>
        <dsp:cNvPr id="0" name=""/>
        <dsp:cNvSpPr/>
      </dsp:nvSpPr>
      <dsp:spPr>
        <a:xfrm>
          <a:off x="0" y="2498902"/>
          <a:ext cx="2205990" cy="1178185"/>
        </a:xfrm>
        <a:prstGeom prst="rect">
          <a:avLst/>
        </a:prstGeom>
        <a:solidFill>
          <a:schemeClr val="accent1">
            <a:shade val="80000"/>
            <a:hueOff val="519620"/>
            <a:satOff val="-55397"/>
            <a:lumOff val="43953"/>
            <a:alphaOff val="0"/>
          </a:schemeClr>
        </a:solidFill>
        <a:ln w="22225" cap="rnd" cmpd="sng" algn="ctr">
          <a:solidFill>
            <a:schemeClr val="accent1">
              <a:shade val="80000"/>
              <a:hueOff val="519620"/>
              <a:satOff val="-55397"/>
              <a:lumOff val="4395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116379" rIns="116734" bIns="116379" numCol="1" spcCol="1270" anchor="ctr" anchorCtr="0">
          <a:noAutofit/>
        </a:bodyPr>
        <a:lstStyle/>
        <a:p>
          <a:pPr marL="0" lvl="0" indent="0" algn="ctr" defTabSz="1155700">
            <a:lnSpc>
              <a:spcPct val="90000"/>
            </a:lnSpc>
            <a:spcBef>
              <a:spcPct val="0"/>
            </a:spcBef>
            <a:spcAft>
              <a:spcPct val="35000"/>
            </a:spcAft>
            <a:buNone/>
          </a:pPr>
          <a:r>
            <a:rPr lang="en-US" sz="2600" kern="1200" dirty="0"/>
            <a:t>DO NOT </a:t>
          </a:r>
        </a:p>
      </dsp:txBody>
      <dsp:txXfrm>
        <a:off x="0" y="2498902"/>
        <a:ext cx="2205990" cy="11781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0919D-D2C6-477C-B183-13A5DE86B6CB}">
      <dsp:nvSpPr>
        <dsp:cNvPr id="0" name=""/>
        <dsp:cNvSpPr/>
      </dsp:nvSpPr>
      <dsp:spPr>
        <a:xfrm>
          <a:off x="2205989" y="1149"/>
          <a:ext cx="8823960" cy="1178185"/>
        </a:xfrm>
        <a:prstGeom prst="rect">
          <a:avLst/>
        </a:prstGeom>
        <a:gradFill rotWithShape="0">
          <a:gsLst>
            <a:gs pos="0">
              <a:schemeClr val="accent2">
                <a:hueOff val="0"/>
                <a:satOff val="0"/>
                <a:lumOff val="0"/>
                <a:alphaOff val="0"/>
                <a:tint val="68000"/>
                <a:alpha val="90000"/>
                <a:lumMod val="100000"/>
              </a:schemeClr>
            </a:gs>
            <a:gs pos="100000">
              <a:schemeClr val="accent2">
                <a:hueOff val="0"/>
                <a:satOff val="0"/>
                <a:lumOff val="0"/>
                <a:alphaOff val="0"/>
                <a:tint val="90000"/>
                <a:lumMod val="95000"/>
              </a:schemeClr>
            </a:gs>
          </a:gsLst>
          <a:lin ang="5400000" scaled="1"/>
        </a:gradFill>
        <a:ln w="12700" cap="rnd" cmpd="sng" algn="ctr">
          <a:solidFill>
            <a:schemeClr val="accent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71209" tIns="299259" rIns="171209" bIns="299259" numCol="1" spcCol="1270" anchor="ctr" anchorCtr="0">
          <a:noAutofit/>
        </a:bodyPr>
        <a:lstStyle/>
        <a:p>
          <a:pPr marL="0" lvl="0" indent="0" algn="l" defTabSz="800100">
            <a:lnSpc>
              <a:spcPct val="90000"/>
            </a:lnSpc>
            <a:spcBef>
              <a:spcPct val="0"/>
            </a:spcBef>
            <a:spcAft>
              <a:spcPct val="35000"/>
            </a:spcAft>
            <a:buNone/>
          </a:pPr>
          <a:r>
            <a:rPr lang="en-US" sz="1800" kern="1200" dirty="0"/>
            <a:t>discuss the educational record of any student with anyone other than the student (including parents) without verified written consent of the student</a:t>
          </a:r>
        </a:p>
      </dsp:txBody>
      <dsp:txXfrm>
        <a:off x="2205989" y="1149"/>
        <a:ext cx="8823960" cy="1178185"/>
      </dsp:txXfrm>
    </dsp:sp>
    <dsp:sp modelId="{856924E4-C409-4F5E-AE12-3E637E39C93B}">
      <dsp:nvSpPr>
        <dsp:cNvPr id="0" name=""/>
        <dsp:cNvSpPr/>
      </dsp:nvSpPr>
      <dsp:spPr>
        <a:xfrm>
          <a:off x="0" y="1149"/>
          <a:ext cx="2205990" cy="1178185"/>
        </a:xfrm>
        <a:prstGeom prst="rect">
          <a:avLst/>
        </a:prstGeom>
        <a:gradFill rotWithShape="0">
          <a:gsLst>
            <a:gs pos="0">
              <a:schemeClr val="lt1">
                <a:hueOff val="0"/>
                <a:satOff val="0"/>
                <a:lumOff val="0"/>
                <a:alphaOff val="0"/>
                <a:tint val="68000"/>
                <a:alpha val="90000"/>
                <a:lumMod val="100000"/>
              </a:schemeClr>
            </a:gs>
            <a:gs pos="100000">
              <a:schemeClr val="lt1">
                <a:hueOff val="0"/>
                <a:satOff val="0"/>
                <a:lumOff val="0"/>
                <a:alphaOff val="0"/>
                <a:tint val="90000"/>
                <a:lumMod val="95000"/>
              </a:schemeClr>
            </a:gs>
          </a:gsLst>
          <a:lin ang="5400000" scaled="1"/>
        </a:gradFill>
        <a:ln w="12700" cap="rnd"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txBody>
        <a:bodyPr spcFirstLastPara="0" vert="horz" wrap="square" lIns="116734" tIns="116379" rIns="116734" bIns="116379" numCol="1" spcCol="1270" anchor="ctr" anchorCtr="0">
          <a:noAutofit/>
        </a:bodyPr>
        <a:lstStyle/>
        <a:p>
          <a:pPr marL="0" lvl="0" indent="0" algn="ctr" defTabSz="1244600">
            <a:lnSpc>
              <a:spcPct val="90000"/>
            </a:lnSpc>
            <a:spcBef>
              <a:spcPct val="0"/>
            </a:spcBef>
            <a:spcAft>
              <a:spcPct val="35000"/>
            </a:spcAft>
            <a:buNone/>
          </a:pPr>
          <a:r>
            <a:rPr lang="en-US" sz="2800" kern="1200" dirty="0"/>
            <a:t>DO NOT</a:t>
          </a:r>
        </a:p>
      </dsp:txBody>
      <dsp:txXfrm>
        <a:off x="0" y="1149"/>
        <a:ext cx="2205990" cy="1178185"/>
      </dsp:txXfrm>
    </dsp:sp>
    <dsp:sp modelId="{DD27DFF9-ABD4-44D9-87E3-8A0B91888259}">
      <dsp:nvSpPr>
        <dsp:cNvPr id="0" name=""/>
        <dsp:cNvSpPr/>
      </dsp:nvSpPr>
      <dsp:spPr>
        <a:xfrm>
          <a:off x="2205990" y="1250026"/>
          <a:ext cx="8823960" cy="1178185"/>
        </a:xfrm>
        <a:prstGeom prst="rect">
          <a:avLst/>
        </a:prstGeom>
        <a:gradFill rotWithShape="0">
          <a:gsLst>
            <a:gs pos="0">
              <a:schemeClr val="accent2">
                <a:hueOff val="595867"/>
                <a:satOff val="3457"/>
                <a:lumOff val="3432"/>
                <a:alphaOff val="0"/>
                <a:tint val="68000"/>
                <a:alpha val="90000"/>
                <a:lumMod val="100000"/>
              </a:schemeClr>
            </a:gs>
            <a:gs pos="100000">
              <a:schemeClr val="accent2">
                <a:hueOff val="595867"/>
                <a:satOff val="3457"/>
                <a:lumOff val="3432"/>
                <a:alphaOff val="0"/>
                <a:tint val="90000"/>
                <a:lumMod val="95000"/>
              </a:schemeClr>
            </a:gs>
          </a:gsLst>
          <a:lin ang="5400000" scaled="1"/>
        </a:gradFill>
        <a:ln w="12700" cap="rnd" cmpd="sng" algn="ctr">
          <a:solidFill>
            <a:schemeClr val="accent2">
              <a:hueOff val="595867"/>
              <a:satOff val="3457"/>
              <a:lumOff val="3432"/>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71209" tIns="299259" rIns="171209" bIns="299259" numCol="1" spcCol="1270" anchor="ctr" anchorCtr="0">
          <a:noAutofit/>
        </a:bodyPr>
        <a:lstStyle/>
        <a:p>
          <a:pPr marL="0" lvl="0" indent="0" algn="l" defTabSz="800100">
            <a:lnSpc>
              <a:spcPct val="90000"/>
            </a:lnSpc>
            <a:spcBef>
              <a:spcPct val="0"/>
            </a:spcBef>
            <a:spcAft>
              <a:spcPct val="35000"/>
            </a:spcAft>
            <a:buNone/>
          </a:pPr>
          <a:r>
            <a:rPr lang="en-US" sz="1800" kern="1200" dirty="0"/>
            <a:t>provide lists of students for any commercial purpose</a:t>
          </a:r>
        </a:p>
      </dsp:txBody>
      <dsp:txXfrm>
        <a:off x="2205990" y="1250026"/>
        <a:ext cx="8823960" cy="1178185"/>
      </dsp:txXfrm>
    </dsp:sp>
    <dsp:sp modelId="{45B5258B-CB41-4BBA-9015-069912C8F2AB}">
      <dsp:nvSpPr>
        <dsp:cNvPr id="0" name=""/>
        <dsp:cNvSpPr/>
      </dsp:nvSpPr>
      <dsp:spPr>
        <a:xfrm>
          <a:off x="0" y="1250026"/>
          <a:ext cx="2205990" cy="1178185"/>
        </a:xfrm>
        <a:prstGeom prst="rect">
          <a:avLst/>
        </a:prstGeom>
        <a:gradFill rotWithShape="0">
          <a:gsLst>
            <a:gs pos="0">
              <a:schemeClr val="lt1">
                <a:hueOff val="0"/>
                <a:satOff val="0"/>
                <a:lumOff val="0"/>
                <a:alphaOff val="0"/>
                <a:tint val="68000"/>
                <a:alpha val="90000"/>
                <a:lumMod val="100000"/>
              </a:schemeClr>
            </a:gs>
            <a:gs pos="100000">
              <a:schemeClr val="lt1">
                <a:hueOff val="0"/>
                <a:satOff val="0"/>
                <a:lumOff val="0"/>
                <a:alphaOff val="0"/>
                <a:tint val="90000"/>
                <a:lumMod val="95000"/>
              </a:schemeClr>
            </a:gs>
          </a:gsLst>
          <a:lin ang="5400000" scaled="1"/>
        </a:gradFill>
        <a:ln w="12700" cap="rnd" cmpd="sng" algn="ctr">
          <a:solidFill>
            <a:schemeClr val="accent2">
              <a:hueOff val="595867"/>
              <a:satOff val="3457"/>
              <a:lumOff val="3432"/>
              <a:alphaOff val="0"/>
            </a:schemeClr>
          </a:solidFill>
          <a:prstDash val="solid"/>
        </a:ln>
        <a:effectLst/>
      </dsp:spPr>
      <dsp:style>
        <a:lnRef idx="1">
          <a:scrgbClr r="0" g="0" b="0"/>
        </a:lnRef>
        <a:fillRef idx="2">
          <a:scrgbClr r="0" g="0" b="0"/>
        </a:fillRef>
        <a:effectRef idx="0">
          <a:scrgbClr r="0" g="0" b="0"/>
        </a:effectRef>
        <a:fontRef idx="minor"/>
      </dsp:style>
      <dsp:txBody>
        <a:bodyPr spcFirstLastPara="0" vert="horz" wrap="square" lIns="116734" tIns="116379" rIns="116734" bIns="116379" numCol="1" spcCol="1270" anchor="ctr" anchorCtr="0">
          <a:noAutofit/>
        </a:bodyPr>
        <a:lstStyle/>
        <a:p>
          <a:pPr marL="0" lvl="0" indent="0" algn="ctr" defTabSz="1244600">
            <a:lnSpc>
              <a:spcPct val="90000"/>
            </a:lnSpc>
            <a:spcBef>
              <a:spcPct val="0"/>
            </a:spcBef>
            <a:spcAft>
              <a:spcPct val="35000"/>
            </a:spcAft>
            <a:buNone/>
          </a:pPr>
          <a:r>
            <a:rPr lang="en-US" sz="2800" kern="1200" dirty="0"/>
            <a:t>DO NOT</a:t>
          </a:r>
        </a:p>
      </dsp:txBody>
      <dsp:txXfrm>
        <a:off x="0" y="1250026"/>
        <a:ext cx="2205990" cy="1178185"/>
      </dsp:txXfrm>
    </dsp:sp>
    <dsp:sp modelId="{0F3A3CDC-4500-46C0-B5E5-85D43A2452A9}">
      <dsp:nvSpPr>
        <dsp:cNvPr id="0" name=""/>
        <dsp:cNvSpPr/>
      </dsp:nvSpPr>
      <dsp:spPr>
        <a:xfrm>
          <a:off x="2205990" y="2498902"/>
          <a:ext cx="8823960" cy="1178185"/>
        </a:xfrm>
        <a:prstGeom prst="rect">
          <a:avLst/>
        </a:prstGeom>
        <a:gradFill rotWithShape="0">
          <a:gsLst>
            <a:gs pos="0">
              <a:schemeClr val="accent2">
                <a:hueOff val="1191735"/>
                <a:satOff val="6913"/>
                <a:lumOff val="6864"/>
                <a:alphaOff val="0"/>
                <a:tint val="68000"/>
                <a:alpha val="90000"/>
                <a:lumMod val="100000"/>
              </a:schemeClr>
            </a:gs>
            <a:gs pos="100000">
              <a:schemeClr val="accent2">
                <a:hueOff val="1191735"/>
                <a:satOff val="6913"/>
                <a:lumOff val="6864"/>
                <a:alphaOff val="0"/>
                <a:tint val="90000"/>
                <a:lumMod val="95000"/>
              </a:schemeClr>
            </a:gs>
          </a:gsLst>
          <a:lin ang="5400000" scaled="1"/>
        </a:gradFill>
        <a:ln w="12700" cap="rnd" cmpd="sng" algn="ctr">
          <a:solidFill>
            <a:schemeClr val="accent2">
              <a:hueOff val="1191735"/>
              <a:satOff val="6913"/>
              <a:lumOff val="6864"/>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71209" tIns="299259" rIns="171209" bIns="299259" numCol="1" spcCol="1270" anchor="t" anchorCtr="0">
          <a:noAutofit/>
        </a:bodyPr>
        <a:lstStyle/>
        <a:p>
          <a:pPr marL="0" lvl="0" indent="0" algn="l" defTabSz="800100">
            <a:lnSpc>
              <a:spcPct val="90000"/>
            </a:lnSpc>
            <a:spcBef>
              <a:spcPct val="0"/>
            </a:spcBef>
            <a:spcAft>
              <a:spcPct val="35000"/>
            </a:spcAft>
            <a:buNone/>
          </a:pPr>
          <a:r>
            <a:rPr lang="en-US" sz="1800" kern="1200" dirty="0"/>
            <a:t>provide anyone with student schedules or assist anyone in finding a student on campus </a:t>
          </a:r>
        </a:p>
        <a:p>
          <a:pPr marL="171450" lvl="1" indent="-171450" algn="l" defTabSz="800100">
            <a:lnSpc>
              <a:spcPct val="90000"/>
            </a:lnSpc>
            <a:spcBef>
              <a:spcPct val="0"/>
            </a:spcBef>
            <a:spcAft>
              <a:spcPct val="15000"/>
            </a:spcAft>
            <a:buChar char="•"/>
          </a:pPr>
          <a:r>
            <a:rPr lang="en-US" sz="1800" kern="1200" dirty="0"/>
            <a:t>Exceptions apply</a:t>
          </a:r>
        </a:p>
      </dsp:txBody>
      <dsp:txXfrm>
        <a:off x="2205990" y="2498902"/>
        <a:ext cx="8823960" cy="1178185"/>
      </dsp:txXfrm>
    </dsp:sp>
    <dsp:sp modelId="{597BD7FA-4DF1-4048-B7E0-9879E2782746}">
      <dsp:nvSpPr>
        <dsp:cNvPr id="0" name=""/>
        <dsp:cNvSpPr/>
      </dsp:nvSpPr>
      <dsp:spPr>
        <a:xfrm>
          <a:off x="0" y="2498902"/>
          <a:ext cx="2205990" cy="1178185"/>
        </a:xfrm>
        <a:prstGeom prst="rect">
          <a:avLst/>
        </a:prstGeom>
        <a:gradFill rotWithShape="0">
          <a:gsLst>
            <a:gs pos="0">
              <a:schemeClr val="lt1">
                <a:hueOff val="0"/>
                <a:satOff val="0"/>
                <a:lumOff val="0"/>
                <a:alphaOff val="0"/>
                <a:tint val="68000"/>
                <a:alpha val="90000"/>
                <a:lumMod val="100000"/>
              </a:schemeClr>
            </a:gs>
            <a:gs pos="100000">
              <a:schemeClr val="lt1">
                <a:hueOff val="0"/>
                <a:satOff val="0"/>
                <a:lumOff val="0"/>
                <a:alphaOff val="0"/>
                <a:tint val="90000"/>
                <a:lumMod val="95000"/>
              </a:schemeClr>
            </a:gs>
          </a:gsLst>
          <a:lin ang="5400000" scaled="1"/>
        </a:gradFill>
        <a:ln w="12700" cap="rnd" cmpd="sng" algn="ctr">
          <a:solidFill>
            <a:schemeClr val="accent2">
              <a:hueOff val="1191735"/>
              <a:satOff val="6913"/>
              <a:lumOff val="6864"/>
              <a:alphaOff val="0"/>
            </a:schemeClr>
          </a:solidFill>
          <a:prstDash val="solid"/>
        </a:ln>
        <a:effectLst/>
      </dsp:spPr>
      <dsp:style>
        <a:lnRef idx="1">
          <a:scrgbClr r="0" g="0" b="0"/>
        </a:lnRef>
        <a:fillRef idx="2">
          <a:scrgbClr r="0" g="0" b="0"/>
        </a:fillRef>
        <a:effectRef idx="0">
          <a:scrgbClr r="0" g="0" b="0"/>
        </a:effectRef>
        <a:fontRef idx="minor"/>
      </dsp:style>
      <dsp:txBody>
        <a:bodyPr spcFirstLastPara="0" vert="horz" wrap="square" lIns="116734" tIns="116379" rIns="116734" bIns="116379" numCol="1" spcCol="1270" anchor="ctr" anchorCtr="0">
          <a:noAutofit/>
        </a:bodyPr>
        <a:lstStyle/>
        <a:p>
          <a:pPr marL="0" lvl="0" indent="0" algn="ctr" defTabSz="1244600">
            <a:lnSpc>
              <a:spcPct val="90000"/>
            </a:lnSpc>
            <a:spcBef>
              <a:spcPct val="0"/>
            </a:spcBef>
            <a:spcAft>
              <a:spcPct val="35000"/>
            </a:spcAft>
            <a:buNone/>
          </a:pPr>
          <a:r>
            <a:rPr lang="en-US" sz="2800" kern="1200" dirty="0"/>
            <a:t>DO NOT</a:t>
          </a:r>
        </a:p>
      </dsp:txBody>
      <dsp:txXfrm>
        <a:off x="0" y="2498902"/>
        <a:ext cx="2205990" cy="11781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40AB7-96E1-4548-93D6-55065A739600}">
      <dsp:nvSpPr>
        <dsp:cNvPr id="0" name=""/>
        <dsp:cNvSpPr/>
      </dsp:nvSpPr>
      <dsp:spPr>
        <a:xfrm>
          <a:off x="8088001" y="1402010"/>
          <a:ext cx="1347775" cy="641418"/>
        </a:xfrm>
        <a:custGeom>
          <a:avLst/>
          <a:gdLst/>
          <a:ahLst/>
          <a:cxnLst/>
          <a:rect l="0" t="0" r="0" b="0"/>
          <a:pathLst>
            <a:path>
              <a:moveTo>
                <a:pt x="0" y="0"/>
              </a:moveTo>
              <a:lnTo>
                <a:pt x="0" y="437108"/>
              </a:lnTo>
              <a:lnTo>
                <a:pt x="1347775" y="437108"/>
              </a:lnTo>
              <a:lnTo>
                <a:pt x="1347775" y="641418"/>
              </a:lnTo>
            </a:path>
          </a:pathLst>
        </a:custGeom>
        <a:noFill/>
        <a:ln w="22225" cap="rnd"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5BDD17-CAFA-4FA6-B850-6FF8612B35F7}">
      <dsp:nvSpPr>
        <dsp:cNvPr id="0" name=""/>
        <dsp:cNvSpPr/>
      </dsp:nvSpPr>
      <dsp:spPr>
        <a:xfrm>
          <a:off x="6740225" y="1402010"/>
          <a:ext cx="1347775" cy="641418"/>
        </a:xfrm>
        <a:custGeom>
          <a:avLst/>
          <a:gdLst/>
          <a:ahLst/>
          <a:cxnLst/>
          <a:rect l="0" t="0" r="0" b="0"/>
          <a:pathLst>
            <a:path>
              <a:moveTo>
                <a:pt x="1347775" y="0"/>
              </a:moveTo>
              <a:lnTo>
                <a:pt x="1347775" y="437108"/>
              </a:lnTo>
              <a:lnTo>
                <a:pt x="0" y="437108"/>
              </a:lnTo>
              <a:lnTo>
                <a:pt x="0" y="641418"/>
              </a:lnTo>
            </a:path>
          </a:pathLst>
        </a:custGeom>
        <a:noFill/>
        <a:ln w="22225" cap="rnd"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5CC774-1266-44FB-99DC-8E9533D02047}">
      <dsp:nvSpPr>
        <dsp:cNvPr id="0" name=""/>
        <dsp:cNvSpPr/>
      </dsp:nvSpPr>
      <dsp:spPr>
        <a:xfrm>
          <a:off x="3998954" y="1402010"/>
          <a:ext cx="91440" cy="641418"/>
        </a:xfrm>
        <a:custGeom>
          <a:avLst/>
          <a:gdLst/>
          <a:ahLst/>
          <a:cxnLst/>
          <a:rect l="0" t="0" r="0" b="0"/>
          <a:pathLst>
            <a:path>
              <a:moveTo>
                <a:pt x="45720" y="0"/>
              </a:moveTo>
              <a:lnTo>
                <a:pt x="45720" y="641418"/>
              </a:lnTo>
            </a:path>
          </a:pathLst>
        </a:custGeom>
        <a:noFill/>
        <a:ln w="22225" cap="rnd"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256214-8738-4CF7-A367-8656716F20C5}">
      <dsp:nvSpPr>
        <dsp:cNvPr id="0" name=""/>
        <dsp:cNvSpPr/>
      </dsp:nvSpPr>
      <dsp:spPr>
        <a:xfrm>
          <a:off x="1303402" y="1402010"/>
          <a:ext cx="91440" cy="641418"/>
        </a:xfrm>
        <a:custGeom>
          <a:avLst/>
          <a:gdLst/>
          <a:ahLst/>
          <a:cxnLst/>
          <a:rect l="0" t="0" r="0" b="0"/>
          <a:pathLst>
            <a:path>
              <a:moveTo>
                <a:pt x="45720" y="0"/>
              </a:moveTo>
              <a:lnTo>
                <a:pt x="45720" y="641418"/>
              </a:lnTo>
            </a:path>
          </a:pathLst>
        </a:custGeom>
        <a:noFill/>
        <a:ln w="22225" cap="rnd"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B4B54E-7FD6-42C1-8AF4-5B129D1263EE}">
      <dsp:nvSpPr>
        <dsp:cNvPr id="0" name=""/>
        <dsp:cNvSpPr/>
      </dsp:nvSpPr>
      <dsp:spPr>
        <a:xfrm>
          <a:off x="246396" y="1549"/>
          <a:ext cx="2205451" cy="1400461"/>
        </a:xfrm>
        <a:prstGeom prst="roundRect">
          <a:avLst>
            <a:gd name="adj" fmla="val 10000"/>
          </a:avLst>
        </a:prstGeom>
        <a:solidFill>
          <a:schemeClr val="accent2">
            <a:shade val="6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38208D-7CF6-4FF6-8746-6FFC82D67E22}">
      <dsp:nvSpPr>
        <dsp:cNvPr id="0" name=""/>
        <dsp:cNvSpPr/>
      </dsp:nvSpPr>
      <dsp:spPr>
        <a:xfrm>
          <a:off x="491446" y="234346"/>
          <a:ext cx="2205451" cy="1400461"/>
        </a:xfrm>
        <a:prstGeom prst="roundRect">
          <a:avLst>
            <a:gd name="adj" fmla="val 10000"/>
          </a:avLst>
        </a:prstGeom>
        <a:solidFill>
          <a:schemeClr val="lt1">
            <a:alpha val="90000"/>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FERPA rights transfer to the student at age 18 or once the student attends a post-secondary institution, regardless of age. </a:t>
          </a:r>
        </a:p>
      </dsp:txBody>
      <dsp:txXfrm>
        <a:off x="532464" y="275364"/>
        <a:ext cx="2123415" cy="1318425"/>
      </dsp:txXfrm>
    </dsp:sp>
    <dsp:sp modelId="{80A7B28E-A800-4BD9-91CE-4C8EAFBCA963}">
      <dsp:nvSpPr>
        <dsp:cNvPr id="0" name=""/>
        <dsp:cNvSpPr/>
      </dsp:nvSpPr>
      <dsp:spPr>
        <a:xfrm>
          <a:off x="246396" y="2043429"/>
          <a:ext cx="2205451" cy="1400461"/>
        </a:xfrm>
        <a:prstGeom prst="roundRect">
          <a:avLst>
            <a:gd name="adj" fmla="val 10000"/>
          </a:avLst>
        </a:prstGeom>
        <a:solidFill>
          <a:schemeClr val="accent2">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D773DE-A458-4CB1-BEA9-EFA0F01312E8}">
      <dsp:nvSpPr>
        <dsp:cNvPr id="0" name=""/>
        <dsp:cNvSpPr/>
      </dsp:nvSpPr>
      <dsp:spPr>
        <a:xfrm>
          <a:off x="491446" y="2276227"/>
          <a:ext cx="2205451" cy="1400461"/>
        </a:xfrm>
        <a:prstGeom prst="roundRect">
          <a:avLst>
            <a:gd name="adj" fmla="val 10000"/>
          </a:avLst>
        </a:prstGeom>
        <a:solidFill>
          <a:schemeClr val="lt1">
            <a:alpha val="90000"/>
            <a:hueOff val="0"/>
            <a:satOff val="0"/>
            <a:lumOff val="0"/>
            <a:alphaOff val="0"/>
          </a:schemeClr>
        </a:solidFill>
        <a:ln w="22225" cap="rnd"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Institutions decide when FERPA begins</a:t>
          </a:r>
        </a:p>
      </dsp:txBody>
      <dsp:txXfrm>
        <a:off x="532464" y="2317245"/>
        <a:ext cx="2123415" cy="1318425"/>
      </dsp:txXfrm>
    </dsp:sp>
    <dsp:sp modelId="{24EAD691-7E3C-405C-BAEF-EF1B19E222D4}">
      <dsp:nvSpPr>
        <dsp:cNvPr id="0" name=""/>
        <dsp:cNvSpPr/>
      </dsp:nvSpPr>
      <dsp:spPr>
        <a:xfrm>
          <a:off x="2941948" y="1549"/>
          <a:ext cx="2205451" cy="1400461"/>
        </a:xfrm>
        <a:prstGeom prst="roundRect">
          <a:avLst>
            <a:gd name="adj" fmla="val 10000"/>
          </a:avLst>
        </a:prstGeom>
        <a:solidFill>
          <a:schemeClr val="accent2">
            <a:shade val="6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E5BF77-43A8-4FCE-8C46-B33084FC3E74}">
      <dsp:nvSpPr>
        <dsp:cNvPr id="0" name=""/>
        <dsp:cNvSpPr/>
      </dsp:nvSpPr>
      <dsp:spPr>
        <a:xfrm>
          <a:off x="3186998" y="234346"/>
          <a:ext cx="2205451" cy="1400461"/>
        </a:xfrm>
        <a:prstGeom prst="roundRect">
          <a:avLst>
            <a:gd name="adj" fmla="val 10000"/>
          </a:avLst>
        </a:prstGeom>
        <a:solidFill>
          <a:schemeClr val="lt1">
            <a:alpha val="90000"/>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Parents or legal guardians may obtain directory information at the institution’s discretion.</a:t>
          </a:r>
        </a:p>
      </dsp:txBody>
      <dsp:txXfrm>
        <a:off x="3228016" y="275364"/>
        <a:ext cx="2123415" cy="1318425"/>
      </dsp:txXfrm>
    </dsp:sp>
    <dsp:sp modelId="{9E14C920-4046-4CAF-808D-FA6F9485B21D}">
      <dsp:nvSpPr>
        <dsp:cNvPr id="0" name=""/>
        <dsp:cNvSpPr/>
      </dsp:nvSpPr>
      <dsp:spPr>
        <a:xfrm>
          <a:off x="2941948" y="2043429"/>
          <a:ext cx="2205451" cy="1400461"/>
        </a:xfrm>
        <a:prstGeom prst="roundRect">
          <a:avLst>
            <a:gd name="adj" fmla="val 10000"/>
          </a:avLst>
        </a:prstGeom>
        <a:solidFill>
          <a:schemeClr val="accent2">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A45050-9786-4EA0-B950-681CFC8E7311}">
      <dsp:nvSpPr>
        <dsp:cNvPr id="0" name=""/>
        <dsp:cNvSpPr/>
      </dsp:nvSpPr>
      <dsp:spPr>
        <a:xfrm>
          <a:off x="3186998" y="2276227"/>
          <a:ext cx="2205451" cy="1400461"/>
        </a:xfrm>
        <a:prstGeom prst="roundRect">
          <a:avLst>
            <a:gd name="adj" fmla="val 10000"/>
          </a:avLst>
        </a:prstGeom>
        <a:solidFill>
          <a:schemeClr val="lt1">
            <a:alpha val="90000"/>
            <a:hueOff val="0"/>
            <a:satOff val="0"/>
            <a:lumOff val="0"/>
            <a:alphaOff val="0"/>
          </a:schemeClr>
        </a:solidFill>
        <a:ln w="22225" cap="rnd"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Exceptions apply</a:t>
          </a:r>
        </a:p>
      </dsp:txBody>
      <dsp:txXfrm>
        <a:off x="3228016" y="2317245"/>
        <a:ext cx="2123415" cy="1318425"/>
      </dsp:txXfrm>
    </dsp:sp>
    <dsp:sp modelId="{3DE10F86-1E8B-4189-A5FB-C0FC4E9D5324}">
      <dsp:nvSpPr>
        <dsp:cNvPr id="0" name=""/>
        <dsp:cNvSpPr/>
      </dsp:nvSpPr>
      <dsp:spPr>
        <a:xfrm>
          <a:off x="6985275" y="1549"/>
          <a:ext cx="2205451" cy="1400461"/>
        </a:xfrm>
        <a:prstGeom prst="roundRect">
          <a:avLst>
            <a:gd name="adj" fmla="val 10000"/>
          </a:avLst>
        </a:prstGeom>
        <a:solidFill>
          <a:schemeClr val="accent2">
            <a:shade val="6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A9AF50-0756-4DB9-B32C-B65B28593427}">
      <dsp:nvSpPr>
        <dsp:cNvPr id="0" name=""/>
        <dsp:cNvSpPr/>
      </dsp:nvSpPr>
      <dsp:spPr>
        <a:xfrm>
          <a:off x="7230326" y="234346"/>
          <a:ext cx="2205451" cy="1400461"/>
        </a:xfrm>
        <a:prstGeom prst="roundRect">
          <a:avLst>
            <a:gd name="adj" fmla="val 10000"/>
          </a:avLst>
        </a:prstGeom>
        <a:solidFill>
          <a:schemeClr val="lt1">
            <a:alpha val="90000"/>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Parents or legal guardian may obtain non-directory information at the discretion of the institution, if </a:t>
          </a:r>
        </a:p>
      </dsp:txBody>
      <dsp:txXfrm>
        <a:off x="7271344" y="275364"/>
        <a:ext cx="2123415" cy="1318425"/>
      </dsp:txXfrm>
    </dsp:sp>
    <dsp:sp modelId="{75796C33-9B5D-4C65-BEF8-5BDF1013F272}">
      <dsp:nvSpPr>
        <dsp:cNvPr id="0" name=""/>
        <dsp:cNvSpPr/>
      </dsp:nvSpPr>
      <dsp:spPr>
        <a:xfrm>
          <a:off x="5637500" y="2043429"/>
          <a:ext cx="2205451" cy="1400461"/>
        </a:xfrm>
        <a:prstGeom prst="roundRect">
          <a:avLst>
            <a:gd name="adj" fmla="val 10000"/>
          </a:avLst>
        </a:prstGeom>
        <a:solidFill>
          <a:schemeClr val="accent2">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465256-59F5-406E-9961-891D30F09C50}">
      <dsp:nvSpPr>
        <dsp:cNvPr id="0" name=""/>
        <dsp:cNvSpPr/>
      </dsp:nvSpPr>
      <dsp:spPr>
        <a:xfrm>
          <a:off x="5882550" y="2276227"/>
          <a:ext cx="2205451" cy="1400461"/>
        </a:xfrm>
        <a:prstGeom prst="roundRect">
          <a:avLst>
            <a:gd name="adj" fmla="val 10000"/>
          </a:avLst>
        </a:prstGeom>
        <a:solidFill>
          <a:schemeClr val="lt1">
            <a:alpha val="90000"/>
            <a:hueOff val="0"/>
            <a:satOff val="0"/>
            <a:lumOff val="0"/>
            <a:alphaOff val="0"/>
          </a:schemeClr>
        </a:solidFill>
        <a:ln w="22225" cap="rnd"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They can establish the student as a financial dependent or </a:t>
          </a:r>
        </a:p>
      </dsp:txBody>
      <dsp:txXfrm>
        <a:off x="5923568" y="2317245"/>
        <a:ext cx="2123415" cy="1318425"/>
      </dsp:txXfrm>
    </dsp:sp>
    <dsp:sp modelId="{31367059-E706-4B96-A0B1-773EB8C56E36}">
      <dsp:nvSpPr>
        <dsp:cNvPr id="0" name=""/>
        <dsp:cNvSpPr/>
      </dsp:nvSpPr>
      <dsp:spPr>
        <a:xfrm>
          <a:off x="8333051" y="2043429"/>
          <a:ext cx="2205451" cy="1400461"/>
        </a:xfrm>
        <a:prstGeom prst="roundRect">
          <a:avLst>
            <a:gd name="adj" fmla="val 10000"/>
          </a:avLst>
        </a:prstGeom>
        <a:solidFill>
          <a:schemeClr val="accent2">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5D3F75-0267-4167-95D0-1C3B3D5FA507}">
      <dsp:nvSpPr>
        <dsp:cNvPr id="0" name=""/>
        <dsp:cNvSpPr/>
      </dsp:nvSpPr>
      <dsp:spPr>
        <a:xfrm>
          <a:off x="8578101" y="2276227"/>
          <a:ext cx="2205451" cy="1400461"/>
        </a:xfrm>
        <a:prstGeom prst="roundRect">
          <a:avLst>
            <a:gd name="adj" fmla="val 10000"/>
          </a:avLst>
        </a:prstGeom>
        <a:solidFill>
          <a:schemeClr val="lt1">
            <a:alpha val="90000"/>
            <a:hueOff val="0"/>
            <a:satOff val="0"/>
            <a:lumOff val="0"/>
            <a:alphaOff val="0"/>
          </a:schemeClr>
        </a:solidFill>
        <a:ln w="22225" cap="rnd"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By obtaining the student’s written consent </a:t>
          </a:r>
        </a:p>
      </dsp:txBody>
      <dsp:txXfrm>
        <a:off x="8619119" y="2317245"/>
        <a:ext cx="2123415" cy="131842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AB7656-542F-4F5A-B8ED-9E1F621242B2}" type="datetimeFigureOut">
              <a:rPr lang="en-US" smtClean="0"/>
              <a:t>1/18/2021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D8ECFD-5BF6-4DEF-9375-4E63C1AAD44C}" type="slidenum">
              <a:rPr lang="en-US" smtClean="0"/>
              <a:t>‹#›</a:t>
            </a:fld>
            <a:endParaRPr lang="en-US"/>
          </a:p>
        </p:txBody>
      </p:sp>
    </p:spTree>
    <p:extLst>
      <p:ext uri="{BB962C8B-B14F-4D97-AF65-F5344CB8AC3E}">
        <p14:creationId xmlns:p14="http://schemas.microsoft.com/office/powerpoint/2010/main" val="2155514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D8ECFD-5BF6-4DEF-9375-4E63C1AAD44C}" type="slidenum">
              <a:rPr lang="en-US" smtClean="0"/>
              <a:t>4</a:t>
            </a:fld>
            <a:endParaRPr lang="en-US"/>
          </a:p>
        </p:txBody>
      </p:sp>
    </p:spTree>
    <p:extLst>
      <p:ext uri="{BB962C8B-B14F-4D97-AF65-F5344CB8AC3E}">
        <p14:creationId xmlns:p14="http://schemas.microsoft.com/office/powerpoint/2010/main" val="3779874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48A87A34-81AB-432B-8DAE-1953F412C126}" type="datetimeFigureOut">
              <a:rPr lang="en-US" smtClean="0"/>
              <a:t>1/18/2021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1483046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69896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48A87A34-81AB-432B-8DAE-1953F412C126}" type="datetimeFigureOut">
              <a:rPr lang="en-US" smtClean="0"/>
              <a:pPr/>
              <a:t>1/18/2021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567817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53017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48A87A34-81AB-432B-8DAE-1953F412C126}" type="datetimeFigureOut">
              <a:rPr lang="en-US" smtClean="0"/>
              <a:pPr/>
              <a:t>1/18/2021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021979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50767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86559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74528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1598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8A87A34-81AB-432B-8DAE-1953F412C126}" type="datetimeFigureOut">
              <a:rPr lang="en-US" smtClean="0"/>
              <a:t>1/18/2021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170737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34414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48A87A34-81AB-432B-8DAE-1953F412C126}" type="datetimeFigureOut">
              <a:rPr lang="en-US" smtClean="0"/>
              <a:pPr/>
              <a:t>1/18/2021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6D22F896-40B5-4ADD-8801-0D06FADFA09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975708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2.xml"/><Relationship Id="rId7" Type="http://schemas.openxmlformats.org/officeDocument/2006/relationships/diagramColors" Target="../diagrams/colors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2.xml"/><Relationship Id="rId7" Type="http://schemas.openxmlformats.org/officeDocument/2006/relationships/diagramColors" Target="../diagrams/colors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www.aacrao.org/resources/compliance/ferpa" TargetMode="External"/><Relationship Id="rId5" Type="http://schemas.openxmlformats.org/officeDocument/2006/relationships/hyperlink" Target="https://www2.ed.gov/policy/gen/guid/fpco/ferpa/index.html?src=rn" TargetMode="External"/><Relationship Id="rId4" Type="http://schemas.openxmlformats.org/officeDocument/2006/relationships/hyperlink" Target="http://its.nmhu.edu/IntranetUploads/001896-AnnualNotif-10282009111443.pdf"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mailto:registrar@nmhu.edu" TargetMode="External"/><Relationship Id="rId5" Type="http://schemas.openxmlformats.org/officeDocument/2006/relationships/hyperlink" Target="mailto:hromero@nmhu.edu" TargetMode="Externa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hyperlink" Target="https://www2.ed.gov/policy/gen/guid/fpco/ferpa/index.html?src=rn"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1.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191" y="1031651"/>
            <a:ext cx="10993549" cy="1475013"/>
          </a:xfrm>
        </p:spPr>
        <p:txBody>
          <a:bodyPr>
            <a:normAutofit/>
          </a:bodyPr>
          <a:lstStyle/>
          <a:p>
            <a:pPr algn="ctr"/>
            <a:r>
              <a:rPr lang="en-US" altLang="en-US" sz="8000" b="1" dirty="0">
                <a:latin typeface="Garamond" panose="02020404030301010803" pitchFamily="18" charset="0"/>
              </a:rPr>
              <a:t>FERPA - Basics</a:t>
            </a:r>
            <a:endParaRPr lang="en-US" sz="8000" dirty="0"/>
          </a:p>
        </p:txBody>
      </p:sp>
      <p:sp>
        <p:nvSpPr>
          <p:cNvPr id="3" name="TextBox 2">
            <a:extLst>
              <a:ext uri="{FF2B5EF4-FFF2-40B4-BE49-F238E27FC236}">
                <a16:creationId xmlns:a16="http://schemas.microsoft.com/office/drawing/2014/main" id="{11800E7A-6FD4-4395-9D4E-738586DAF805}"/>
              </a:ext>
            </a:extLst>
          </p:cNvPr>
          <p:cNvSpPr txBox="1"/>
          <p:nvPr/>
        </p:nvSpPr>
        <p:spPr>
          <a:xfrm>
            <a:off x="1464213" y="3570883"/>
            <a:ext cx="9263575" cy="2308324"/>
          </a:xfrm>
          <a:prstGeom prst="rect">
            <a:avLst/>
          </a:prstGeom>
          <a:noFill/>
        </p:spPr>
        <p:txBody>
          <a:bodyPr wrap="square" rtlCol="0">
            <a:spAutoFit/>
          </a:bodyPr>
          <a:lstStyle/>
          <a:p>
            <a:pPr algn="ctr"/>
            <a:r>
              <a:rPr lang="en-US" sz="3600" dirty="0">
                <a:solidFill>
                  <a:schemeClr val="bg1"/>
                </a:solidFill>
              </a:rPr>
              <a:t>Prepared for: </a:t>
            </a:r>
          </a:p>
          <a:p>
            <a:pPr algn="ctr"/>
            <a:r>
              <a:rPr lang="en-US" sz="3600" dirty="0">
                <a:solidFill>
                  <a:schemeClr val="bg1"/>
                </a:solidFill>
              </a:rPr>
              <a:t>New Mexico Highlands University </a:t>
            </a:r>
          </a:p>
          <a:p>
            <a:pPr algn="ctr"/>
            <a:r>
              <a:rPr lang="en-US" sz="3600" dirty="0">
                <a:solidFill>
                  <a:schemeClr val="bg1"/>
                </a:solidFill>
              </a:rPr>
              <a:t>January 19, 2021</a:t>
            </a:r>
          </a:p>
          <a:p>
            <a:pPr algn="ctr"/>
            <a:r>
              <a:rPr lang="en-US" sz="3600" dirty="0">
                <a:solidFill>
                  <a:schemeClr val="bg1"/>
                </a:solidFill>
              </a:rPr>
              <a:t>Presenter: Henrietta Romero </a:t>
            </a:r>
          </a:p>
        </p:txBody>
      </p:sp>
      <p:pic>
        <p:nvPicPr>
          <p:cNvPr id="4" name="Audio 3">
            <a:hlinkClick r:id="" action="ppaction://media"/>
            <a:extLst>
              <a:ext uri="{FF2B5EF4-FFF2-40B4-BE49-F238E27FC236}">
                <a16:creationId xmlns:a16="http://schemas.microsoft.com/office/drawing/2014/main" id="{8CA5BBFF-BF7B-491D-A7DC-375657D505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22570201"/>
      </p:ext>
    </p:extLst>
  </p:cSld>
  <p:clrMapOvr>
    <a:masterClrMapping/>
  </p:clrMapOvr>
  <mc:AlternateContent xmlns:mc="http://schemas.openxmlformats.org/markup-compatibility/2006">
    <mc:Choice xmlns:p14="http://schemas.microsoft.com/office/powerpoint/2010/main" Requires="p14">
      <p:transition spd="slow" p14:dur="2000" advTm="13721"/>
    </mc:Choice>
    <mc:Fallback>
      <p:transition spd="slow" advTm="13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013800"/>
          </a:xfrm>
        </p:spPr>
        <p:txBody>
          <a:bodyPr>
            <a:normAutofit/>
          </a:bodyPr>
          <a:lstStyle/>
          <a:p>
            <a:r>
              <a:rPr lang="en-US" altLang="en-US" b="1">
                <a:solidFill>
                  <a:srgbClr val="FFFEFF"/>
                </a:solidFill>
              </a:rPr>
              <a:t>MORE ferpa 101</a:t>
            </a:r>
            <a:br>
              <a:rPr lang="en-US" altLang="en-US">
                <a:solidFill>
                  <a:srgbClr val="FFFEFF"/>
                </a:solidFill>
              </a:rPr>
            </a:br>
            <a:endParaRPr lang="en-US">
              <a:solidFill>
                <a:srgbClr val="FFFEFF"/>
              </a:solidFill>
            </a:endParaRPr>
          </a:p>
        </p:txBody>
      </p:sp>
      <p:graphicFrame>
        <p:nvGraphicFramePr>
          <p:cNvPr id="5" name="Content Placeholder 2">
            <a:extLst>
              <a:ext uri="{FF2B5EF4-FFF2-40B4-BE49-F238E27FC236}">
                <a16:creationId xmlns:a16="http://schemas.microsoft.com/office/drawing/2014/main" id="{0D1443AD-C4B6-42D9-BAFF-2F92AA8F5D29}"/>
              </a:ext>
            </a:extLst>
          </p:cNvPr>
          <p:cNvGraphicFramePr>
            <a:graphicFrameLocks noGrp="1"/>
          </p:cNvGraphicFramePr>
          <p:nvPr>
            <p:ph idx="1"/>
            <p:extLst>
              <p:ext uri="{D42A27DB-BD31-4B8C-83A1-F6EECF244321}">
                <p14:modId xmlns:p14="http://schemas.microsoft.com/office/powerpoint/2010/main" val="495310353"/>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9E523B40-AD72-4855-8E0C-D0EDE79872E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88543163"/>
      </p:ext>
    </p:extLst>
  </p:cSld>
  <p:clrMapOvr>
    <a:masterClrMapping/>
  </p:clrMapOvr>
  <mc:AlternateContent xmlns:mc="http://schemas.openxmlformats.org/markup-compatibility/2006">
    <mc:Choice xmlns:p14="http://schemas.microsoft.com/office/powerpoint/2010/main" Requires="p14">
      <p:transition spd="slow" p14:dur="2000" advTm="75218"/>
    </mc:Choice>
    <mc:Fallback>
      <p:transition spd="slow" advTm="75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013800"/>
          </a:xfrm>
        </p:spPr>
        <p:txBody>
          <a:bodyPr>
            <a:normAutofit/>
          </a:bodyPr>
          <a:lstStyle/>
          <a:p>
            <a:r>
              <a:rPr lang="en-US" altLang="en-US">
                <a:solidFill>
                  <a:srgbClr val="FFFEFF"/>
                </a:solidFill>
              </a:rPr>
              <a:t>The don’ts for Faculty &amp; Staff related to FERPA</a:t>
            </a:r>
            <a:br>
              <a:rPr lang="en-US" altLang="en-US">
                <a:solidFill>
                  <a:srgbClr val="FFFEFF"/>
                </a:solidFill>
              </a:rPr>
            </a:br>
            <a:endParaRPr lang="en-US">
              <a:solidFill>
                <a:srgbClr val="FFFEFF"/>
              </a:solidFill>
            </a:endParaRPr>
          </a:p>
        </p:txBody>
      </p:sp>
      <p:graphicFrame>
        <p:nvGraphicFramePr>
          <p:cNvPr id="7" name="Content Placeholder 2">
            <a:extLst>
              <a:ext uri="{FF2B5EF4-FFF2-40B4-BE49-F238E27FC236}">
                <a16:creationId xmlns:a16="http://schemas.microsoft.com/office/drawing/2014/main" id="{886ECCE5-7022-4E04-A2E1-62B21EF6DE3F}"/>
              </a:ext>
            </a:extLst>
          </p:cNvPr>
          <p:cNvGraphicFramePr>
            <a:graphicFrameLocks noGrp="1"/>
          </p:cNvGraphicFramePr>
          <p:nvPr>
            <p:ph idx="1"/>
            <p:extLst>
              <p:ext uri="{D42A27DB-BD31-4B8C-83A1-F6EECF244321}">
                <p14:modId xmlns:p14="http://schemas.microsoft.com/office/powerpoint/2010/main" val="3459882919"/>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77A94BBB-FB19-45CD-8476-3F00961ADDD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91049948"/>
      </p:ext>
    </p:extLst>
  </p:cSld>
  <p:clrMapOvr>
    <a:masterClrMapping/>
  </p:clrMapOvr>
  <mc:AlternateContent xmlns:mc="http://schemas.openxmlformats.org/markup-compatibility/2006">
    <mc:Choice xmlns:p14="http://schemas.microsoft.com/office/powerpoint/2010/main" Requires="p14">
      <p:transition spd="slow" p14:dur="2000" advTm="40049"/>
    </mc:Choice>
    <mc:Fallback>
      <p:transition spd="slow" advTm="40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013800"/>
          </a:xfrm>
        </p:spPr>
        <p:txBody>
          <a:bodyPr>
            <a:normAutofit/>
          </a:bodyPr>
          <a:lstStyle/>
          <a:p>
            <a:pPr>
              <a:lnSpc>
                <a:spcPct val="90000"/>
              </a:lnSpc>
            </a:pPr>
            <a:r>
              <a:rPr lang="en-US" altLang="en-US" sz="2400" b="1">
                <a:solidFill>
                  <a:srgbClr val="FFFEFF"/>
                </a:solidFill>
              </a:rPr>
              <a:t>The DON'Ts for Faculty &amp; Staff</a:t>
            </a:r>
            <a:r>
              <a:rPr lang="en-US" altLang="en-US" sz="2400">
                <a:solidFill>
                  <a:srgbClr val="FFFEFF"/>
                </a:solidFill>
              </a:rPr>
              <a:t> related to FERPA continued…</a:t>
            </a:r>
            <a:br>
              <a:rPr lang="en-US" altLang="en-US" sz="2400">
                <a:solidFill>
                  <a:srgbClr val="FFFEFF"/>
                </a:solidFill>
              </a:rPr>
            </a:br>
            <a:endParaRPr lang="en-US" sz="2400">
              <a:solidFill>
                <a:srgbClr val="FFFEFF"/>
              </a:solidFill>
            </a:endParaRPr>
          </a:p>
        </p:txBody>
      </p:sp>
      <p:graphicFrame>
        <p:nvGraphicFramePr>
          <p:cNvPr id="5" name="Content Placeholder 2">
            <a:extLst>
              <a:ext uri="{FF2B5EF4-FFF2-40B4-BE49-F238E27FC236}">
                <a16:creationId xmlns:a16="http://schemas.microsoft.com/office/drawing/2014/main" id="{94045482-0F9E-499E-9522-F0A298147094}"/>
              </a:ext>
            </a:extLst>
          </p:cNvPr>
          <p:cNvGraphicFramePr>
            <a:graphicFrameLocks noGrp="1"/>
          </p:cNvGraphicFramePr>
          <p:nvPr>
            <p:ph idx="1"/>
            <p:extLst>
              <p:ext uri="{D42A27DB-BD31-4B8C-83A1-F6EECF244321}">
                <p14:modId xmlns:p14="http://schemas.microsoft.com/office/powerpoint/2010/main" val="3232358300"/>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B791CFA8-FDE0-4CCD-A49D-9A6F6A4000D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80155279"/>
      </p:ext>
    </p:extLst>
  </p:cSld>
  <p:clrMapOvr>
    <a:masterClrMapping/>
  </p:clrMapOvr>
  <mc:AlternateContent xmlns:mc="http://schemas.openxmlformats.org/markup-compatibility/2006">
    <mc:Choice xmlns:p14="http://schemas.microsoft.com/office/powerpoint/2010/main" Requires="p14">
      <p:transition spd="slow" p14:dur="2000" advTm="77119"/>
    </mc:Choice>
    <mc:Fallback>
      <p:transition spd="slow" advTm="77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013800"/>
          </a:xfrm>
        </p:spPr>
        <p:txBody>
          <a:bodyPr>
            <a:normAutofit/>
          </a:bodyPr>
          <a:lstStyle/>
          <a:p>
            <a:r>
              <a:rPr lang="en-US" altLang="en-US" b="1">
                <a:solidFill>
                  <a:srgbClr val="FFFEFF"/>
                </a:solidFill>
              </a:rPr>
              <a:t>What about parents?</a:t>
            </a:r>
            <a:br>
              <a:rPr lang="en-US" altLang="en-US" b="1">
                <a:solidFill>
                  <a:srgbClr val="FFFEFF"/>
                </a:solidFill>
              </a:rPr>
            </a:br>
            <a:endParaRPr lang="en-US">
              <a:solidFill>
                <a:srgbClr val="FFFEFF"/>
              </a:solidFill>
            </a:endParaRPr>
          </a:p>
        </p:txBody>
      </p:sp>
      <p:graphicFrame>
        <p:nvGraphicFramePr>
          <p:cNvPr id="5" name="Content Placeholder 2">
            <a:extLst>
              <a:ext uri="{FF2B5EF4-FFF2-40B4-BE49-F238E27FC236}">
                <a16:creationId xmlns:a16="http://schemas.microsoft.com/office/drawing/2014/main" id="{96044193-529B-4655-9E81-D024C1F4C8B2}"/>
              </a:ext>
            </a:extLst>
          </p:cNvPr>
          <p:cNvGraphicFramePr>
            <a:graphicFrameLocks noGrp="1"/>
          </p:cNvGraphicFramePr>
          <p:nvPr>
            <p:ph idx="1"/>
            <p:extLst>
              <p:ext uri="{D42A27DB-BD31-4B8C-83A1-F6EECF244321}">
                <p14:modId xmlns:p14="http://schemas.microsoft.com/office/powerpoint/2010/main" val="334006251"/>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47B098D6-ACDB-40CF-A9CE-17030686BF3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93630394"/>
      </p:ext>
    </p:extLst>
  </p:cSld>
  <p:clrMapOvr>
    <a:masterClrMapping/>
  </p:clrMapOvr>
  <mc:AlternateContent xmlns:mc="http://schemas.openxmlformats.org/markup-compatibility/2006">
    <mc:Choice xmlns:p14="http://schemas.microsoft.com/office/powerpoint/2010/main" Requires="p14">
      <p:transition spd="slow" p14:dur="2000" advTm="102373"/>
    </mc:Choice>
    <mc:Fallback>
      <p:transition spd="slow" advTm="102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049915"/>
            <a:ext cx="10820400" cy="4024125"/>
          </a:xfrm>
        </p:spPr>
        <p:txBody>
          <a:bodyPr/>
          <a:lstStyle/>
          <a:p>
            <a:pPr marL="0" indent="0" algn="ctr">
              <a:buNone/>
            </a:pPr>
            <a:r>
              <a:rPr lang="en-US" altLang="en-US" sz="8800" b="1" i="1" dirty="0">
                <a:solidFill>
                  <a:schemeClr val="accent1">
                    <a:lumMod val="90000"/>
                    <a:lumOff val="10000"/>
                  </a:schemeClr>
                </a:solidFill>
              </a:rPr>
              <a:t>WHEN IN DOUBT, DON’T GIVE OUT!!!</a:t>
            </a:r>
            <a:endParaRPr lang="en-US" altLang="en-US" sz="8800" b="1" dirty="0">
              <a:solidFill>
                <a:schemeClr val="accent1">
                  <a:lumMod val="90000"/>
                  <a:lumOff val="10000"/>
                </a:schemeClr>
              </a:solidFill>
            </a:endParaRPr>
          </a:p>
          <a:p>
            <a:endParaRPr lang="en-US" dirty="0"/>
          </a:p>
        </p:txBody>
      </p:sp>
      <p:pic>
        <p:nvPicPr>
          <p:cNvPr id="4" name="Audio 3">
            <a:hlinkClick r:id="" action="ppaction://media"/>
            <a:extLst>
              <a:ext uri="{FF2B5EF4-FFF2-40B4-BE49-F238E27FC236}">
                <a16:creationId xmlns:a16="http://schemas.microsoft.com/office/drawing/2014/main" id="{746880D0-FAC8-4A41-9D66-C1FD6A7204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18892013"/>
      </p:ext>
    </p:extLst>
  </p:cSld>
  <p:clrMapOvr>
    <a:masterClrMapping/>
  </p:clrMapOvr>
  <mc:AlternateContent xmlns:mc="http://schemas.openxmlformats.org/markup-compatibility/2006">
    <mc:Choice xmlns:p14="http://schemas.microsoft.com/office/powerpoint/2010/main" Requires="p14">
      <p:transition spd="slow" p14:dur="2000" advTm="26737"/>
    </mc:Choice>
    <mc:Fallback>
      <p:transition spd="slow" advTm="26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B1ED1-41DA-4C26-B73A-551E6F583285}"/>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33C7FB8B-5E91-45E5-8150-E40EEDD2D914}"/>
              </a:ext>
            </a:extLst>
          </p:cNvPr>
          <p:cNvSpPr>
            <a:spLocks noGrp="1"/>
          </p:cNvSpPr>
          <p:nvPr>
            <p:ph idx="1"/>
          </p:nvPr>
        </p:nvSpPr>
        <p:spPr/>
        <p:txBody>
          <a:bodyPr/>
          <a:lstStyle/>
          <a:p>
            <a:r>
              <a:rPr lang="en-US" dirty="0">
                <a:hlinkClick r:id="rId4"/>
              </a:rPr>
              <a:t>http://its.nmhu.edu/IntranetUploads/001896-AnnualNotif-10282009111443.pdf</a:t>
            </a:r>
            <a:endParaRPr lang="en-US" dirty="0"/>
          </a:p>
          <a:p>
            <a:r>
              <a:rPr lang="en-US" altLang="en-US" dirty="0">
                <a:solidFill>
                  <a:srgbClr val="0070C0"/>
                </a:solidFill>
                <a:hlinkClick r:id="rId5"/>
              </a:rPr>
              <a:t>https://www2.ed.gov/policy/gen/guid/fpco/ferpa/index.html?src=rn</a:t>
            </a:r>
            <a:endParaRPr lang="en-US" altLang="en-US" dirty="0">
              <a:solidFill>
                <a:srgbClr val="0070C0"/>
              </a:solidFill>
            </a:endParaRPr>
          </a:p>
          <a:p>
            <a:pPr fontAlgn="ctr"/>
            <a:r>
              <a:rPr lang="en-US" dirty="0">
                <a:hlinkClick r:id="rId6"/>
              </a:rPr>
              <a:t>www.aacrao.org/resources/compliance/ferpa</a:t>
            </a:r>
            <a:r>
              <a:rPr lang="en-US" dirty="0"/>
              <a:t> </a:t>
            </a:r>
          </a:p>
          <a:p>
            <a:pPr marL="0" indent="0">
              <a:buNone/>
            </a:pPr>
            <a:endParaRPr lang="en-US" dirty="0"/>
          </a:p>
          <a:p>
            <a:endParaRPr lang="en-US" dirty="0"/>
          </a:p>
        </p:txBody>
      </p:sp>
      <p:pic>
        <p:nvPicPr>
          <p:cNvPr id="4" name="Audio 3">
            <a:hlinkClick r:id="" action="ppaction://media"/>
            <a:extLst>
              <a:ext uri="{FF2B5EF4-FFF2-40B4-BE49-F238E27FC236}">
                <a16:creationId xmlns:a16="http://schemas.microsoft.com/office/drawing/2014/main" id="{A994B83B-5ECD-4B3A-8486-3F76236BFD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45251715"/>
      </p:ext>
    </p:extLst>
  </p:cSld>
  <p:clrMapOvr>
    <a:masterClrMapping/>
  </p:clrMapOvr>
  <mc:AlternateContent xmlns:mc="http://schemas.openxmlformats.org/markup-compatibility/2006">
    <mc:Choice xmlns:p14="http://schemas.microsoft.com/office/powerpoint/2010/main" Requires="p14">
      <p:transition spd="slow" p14:dur="2000" advTm="22279"/>
    </mc:Choice>
    <mc:Fallback>
      <p:transition spd="slow" advTm="22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Questions or Concerns Contact us!</a:t>
            </a:r>
          </a:p>
        </p:txBody>
      </p:sp>
      <p:pic>
        <p:nvPicPr>
          <p:cNvPr id="5" name="Picture 4"/>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5457" y="1703785"/>
            <a:ext cx="5220286" cy="5220286"/>
          </a:xfrm>
          <a:prstGeom prst="rect">
            <a:avLst/>
          </a:prstGeom>
        </p:spPr>
      </p:pic>
      <p:sp>
        <p:nvSpPr>
          <p:cNvPr id="7" name="TextBox 6"/>
          <p:cNvSpPr txBox="1"/>
          <p:nvPr/>
        </p:nvSpPr>
        <p:spPr>
          <a:xfrm>
            <a:off x="5453744" y="1861579"/>
            <a:ext cx="6157064" cy="5355312"/>
          </a:xfrm>
          <a:prstGeom prst="rect">
            <a:avLst/>
          </a:prstGeom>
          <a:noFill/>
        </p:spPr>
        <p:txBody>
          <a:bodyPr wrap="square" rtlCol="0">
            <a:spAutoFit/>
          </a:bodyPr>
          <a:lstStyle/>
          <a:p>
            <a:pPr algn="ctr"/>
            <a:r>
              <a:rPr lang="en-US" sz="3600" dirty="0"/>
              <a:t>Thank you for attending. </a:t>
            </a:r>
          </a:p>
          <a:p>
            <a:pPr algn="ctr"/>
            <a:r>
              <a:rPr lang="en-US" sz="3600" dirty="0"/>
              <a:t>Happy FERPA Trails </a:t>
            </a:r>
          </a:p>
          <a:p>
            <a:endParaRPr lang="en-US" sz="3600" dirty="0"/>
          </a:p>
          <a:p>
            <a:pPr algn="ctr"/>
            <a:r>
              <a:rPr lang="en-US" sz="3600" dirty="0"/>
              <a:t>Presented By: </a:t>
            </a:r>
          </a:p>
          <a:p>
            <a:pPr algn="ctr"/>
            <a:r>
              <a:rPr lang="en-US" sz="3600" dirty="0"/>
              <a:t>Henrietta Romero </a:t>
            </a:r>
          </a:p>
          <a:p>
            <a:pPr algn="ctr"/>
            <a:r>
              <a:rPr lang="en-US" sz="3600" dirty="0"/>
              <a:t>University Registrar </a:t>
            </a:r>
          </a:p>
          <a:p>
            <a:pPr algn="ctr"/>
            <a:r>
              <a:rPr lang="en-US" sz="3600" dirty="0">
                <a:hlinkClick r:id="rId5"/>
              </a:rPr>
              <a:t>hromero@nmhu.edu</a:t>
            </a:r>
            <a:endParaRPr lang="en-US" sz="3600" dirty="0"/>
          </a:p>
          <a:p>
            <a:pPr algn="ctr"/>
            <a:r>
              <a:rPr lang="en-US" sz="3600" dirty="0">
                <a:hlinkClick r:id="rId6"/>
              </a:rPr>
              <a:t>registrar@nmhu.edu</a:t>
            </a:r>
            <a:r>
              <a:rPr lang="en-US" sz="3600" dirty="0"/>
              <a:t>   </a:t>
            </a:r>
          </a:p>
          <a:p>
            <a:pPr algn="ctr"/>
            <a:r>
              <a:rPr lang="en-US" sz="3600" dirty="0"/>
              <a:t>505-454-3438/3405</a:t>
            </a:r>
          </a:p>
          <a:p>
            <a:endParaRPr lang="en-US" dirty="0"/>
          </a:p>
        </p:txBody>
      </p:sp>
      <p:pic>
        <p:nvPicPr>
          <p:cNvPr id="2" name="Audio 1">
            <a:hlinkClick r:id="" action="ppaction://media"/>
            <a:extLst>
              <a:ext uri="{FF2B5EF4-FFF2-40B4-BE49-F238E27FC236}">
                <a16:creationId xmlns:a16="http://schemas.microsoft.com/office/drawing/2014/main" id="{3196C4DA-C75F-4961-A8F4-5475877070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49481202"/>
      </p:ext>
    </p:extLst>
  </p:cSld>
  <p:clrMapOvr>
    <a:masterClrMapping/>
  </p:clrMapOvr>
  <mc:AlternateContent xmlns:mc="http://schemas.openxmlformats.org/markup-compatibility/2006">
    <mc:Choice xmlns:p14="http://schemas.microsoft.com/office/powerpoint/2010/main" Requires="p14">
      <p:transition spd="slow" p14:dur="2000" advTm="28883"/>
    </mc:Choice>
    <mc:Fallback>
      <p:transition spd="slow" advTm="28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137588-E70B-486E-AFA8-21B0111C46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D34892F-EA8B-4F3E-89F5-14AF0127E24F}"/>
              </a:ext>
            </a:extLst>
          </p:cNvPr>
          <p:cNvPicPr>
            <a:picLocks noChangeAspect="1"/>
          </p:cNvPicPr>
          <p:nvPr/>
        </p:nvPicPr>
        <p:blipFill>
          <a:blip r:embed="rId4"/>
          <a:stretch>
            <a:fillRect/>
          </a:stretch>
        </p:blipFill>
        <p:spPr>
          <a:xfrm>
            <a:off x="657225" y="2533078"/>
            <a:ext cx="3305175" cy="3305175"/>
          </a:xfrm>
          <a:prstGeom prst="rect">
            <a:avLst/>
          </a:prstGeom>
        </p:spPr>
      </p:pic>
      <p:sp>
        <p:nvSpPr>
          <p:cNvPr id="2" name="Title 1"/>
          <p:cNvSpPr>
            <a:spLocks noGrp="1"/>
          </p:cNvSpPr>
          <p:nvPr>
            <p:ph type="title"/>
          </p:nvPr>
        </p:nvSpPr>
        <p:spPr>
          <a:xfrm>
            <a:off x="581192" y="702156"/>
            <a:ext cx="11029616" cy="1013800"/>
          </a:xfrm>
        </p:spPr>
        <p:txBody>
          <a:bodyPr>
            <a:normAutofit/>
          </a:bodyPr>
          <a:lstStyle/>
          <a:p>
            <a:r>
              <a:rPr lang="en-US" altLang="en-US" b="1">
                <a:solidFill>
                  <a:srgbClr val="FFFFFF"/>
                </a:solidFill>
              </a:rPr>
              <a:t>What is FERPA?</a:t>
            </a:r>
            <a:r>
              <a:rPr lang="en-US" altLang="en-US">
                <a:solidFill>
                  <a:srgbClr val="FFFFFF"/>
                </a:solidFill>
              </a:rPr>
              <a:t> </a:t>
            </a:r>
            <a:endParaRPr lang="en-US">
              <a:solidFill>
                <a:srgbClr val="FFFFFF"/>
              </a:solidFill>
            </a:endParaRPr>
          </a:p>
        </p:txBody>
      </p:sp>
      <p:sp>
        <p:nvSpPr>
          <p:cNvPr id="3" name="Content Placeholder 2"/>
          <p:cNvSpPr>
            <a:spLocks noGrp="1"/>
          </p:cNvSpPr>
          <p:nvPr>
            <p:ph idx="1"/>
          </p:nvPr>
        </p:nvSpPr>
        <p:spPr>
          <a:xfrm>
            <a:off x="4505325" y="2180496"/>
            <a:ext cx="7105481" cy="4045683"/>
          </a:xfrm>
        </p:spPr>
        <p:txBody>
          <a:bodyPr>
            <a:normAutofit/>
          </a:bodyPr>
          <a:lstStyle/>
          <a:p>
            <a:r>
              <a:rPr lang="en-US" altLang="en-US" b="1" dirty="0"/>
              <a:t>Is the Family Educational Rights and Privacy Act of 1974 also known as the Buckley Amendment </a:t>
            </a:r>
          </a:p>
          <a:p>
            <a:r>
              <a:rPr lang="en-US" altLang="en-US" b="1" dirty="0"/>
              <a:t>Applies to all educational institutions whose funds are made available from the Secretary of Education</a:t>
            </a:r>
          </a:p>
          <a:p>
            <a:r>
              <a:rPr lang="en-US" altLang="en-US" b="1" dirty="0"/>
              <a:t>Administered by the USDOE Family Policy Compliance Office</a:t>
            </a:r>
          </a:p>
          <a:p>
            <a:endParaRPr lang="en-US" altLang="en-US" b="1" dirty="0"/>
          </a:p>
          <a:p>
            <a:pPr marL="0" indent="0" algn="ctr">
              <a:buNone/>
            </a:pPr>
            <a:r>
              <a:rPr lang="en-US" altLang="en-US" sz="1500" b="1" dirty="0">
                <a:solidFill>
                  <a:srgbClr val="0070C0"/>
                </a:solidFill>
                <a:hlinkClick r:id="rId5"/>
              </a:rPr>
              <a:t>https://www2.ed.gov/policy/gen/guid/fpco/ferpa/index.html?src=rn</a:t>
            </a:r>
            <a:r>
              <a:rPr lang="en-US" altLang="en-US" sz="1500" b="1" dirty="0">
                <a:solidFill>
                  <a:srgbClr val="0070C0"/>
                </a:solidFill>
              </a:rPr>
              <a:t> </a:t>
            </a:r>
            <a:r>
              <a:rPr lang="en-US" altLang="en-US" sz="1500" b="1" dirty="0"/>
              <a:t> </a:t>
            </a:r>
          </a:p>
          <a:p>
            <a:pPr marL="0" indent="0">
              <a:buNone/>
            </a:pPr>
            <a:endParaRPr lang="en-US" dirty="0"/>
          </a:p>
        </p:txBody>
      </p:sp>
      <p:pic>
        <p:nvPicPr>
          <p:cNvPr id="6" name="Audio 5">
            <a:hlinkClick r:id="" action="ppaction://media"/>
            <a:extLst>
              <a:ext uri="{FF2B5EF4-FFF2-40B4-BE49-F238E27FC236}">
                <a16:creationId xmlns:a16="http://schemas.microsoft.com/office/drawing/2014/main" id="{2AEE46CC-CC67-4367-9AE4-25D698686E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78879735"/>
      </p:ext>
    </p:extLst>
  </p:cSld>
  <p:clrMapOvr>
    <a:masterClrMapping/>
  </p:clrMapOvr>
  <mc:AlternateContent xmlns:mc="http://schemas.openxmlformats.org/markup-compatibility/2006">
    <mc:Choice xmlns:p14="http://schemas.microsoft.com/office/powerpoint/2010/main" Requires="p14">
      <p:transition spd="slow" p14:dur="2000" advTm="25124"/>
    </mc:Choice>
    <mc:Fallback>
      <p:transition spd="slow" advTm="25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373F125-DEF3-41D6-9918-AB21A2ACC37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E9F226-EB6E-48C9-ADDA-636DE4BF4EB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59157" y="1113764"/>
            <a:ext cx="3269749" cy="4624327"/>
          </a:xfrm>
        </p:spPr>
        <p:txBody>
          <a:bodyPr anchor="ctr">
            <a:normAutofit/>
          </a:bodyPr>
          <a:lstStyle/>
          <a:p>
            <a:r>
              <a:rPr lang="en-US" altLang="en-US" sz="3200" b="1" dirty="0">
                <a:solidFill>
                  <a:srgbClr val="FFFFFF"/>
                </a:solidFill>
              </a:rPr>
              <a:t>Who Does </a:t>
            </a:r>
            <a:r>
              <a:rPr lang="en-US" altLang="en-US" sz="3200" b="1" dirty="0" err="1">
                <a:solidFill>
                  <a:srgbClr val="FFFFFF"/>
                </a:solidFill>
              </a:rPr>
              <a:t>FErPA</a:t>
            </a:r>
            <a:r>
              <a:rPr lang="en-US" altLang="en-US" sz="3200" b="1" dirty="0">
                <a:solidFill>
                  <a:srgbClr val="FFFFFF"/>
                </a:solidFill>
              </a:rPr>
              <a:t> Apply to?</a:t>
            </a:r>
            <a:endParaRPr lang="en-US" sz="3200" dirty="0">
              <a:solidFill>
                <a:srgbClr val="FFFFFF"/>
              </a:solidFill>
            </a:endParaRPr>
          </a:p>
        </p:txBody>
      </p:sp>
      <p:sp>
        <p:nvSpPr>
          <p:cNvPr id="3" name="Content Placeholder 2"/>
          <p:cNvSpPr>
            <a:spLocks noGrp="1"/>
          </p:cNvSpPr>
          <p:nvPr>
            <p:ph idx="1"/>
          </p:nvPr>
        </p:nvSpPr>
        <p:spPr>
          <a:xfrm>
            <a:off x="5155905" y="1113764"/>
            <a:ext cx="6108179" cy="4624327"/>
          </a:xfrm>
        </p:spPr>
        <p:txBody>
          <a:bodyPr anchor="ctr">
            <a:normAutofit/>
          </a:bodyPr>
          <a:lstStyle/>
          <a:p>
            <a:r>
              <a:rPr lang="en-US" altLang="en-US" b="1" dirty="0"/>
              <a:t>Institutions receiving federal funding administered under the Secretary of Education.</a:t>
            </a:r>
          </a:p>
          <a:p>
            <a:r>
              <a:rPr lang="en-US" altLang="en-US" b="1" dirty="0"/>
              <a:t>Those who create and maintain educational records.</a:t>
            </a:r>
          </a:p>
          <a:p>
            <a:r>
              <a:rPr lang="en-US" altLang="en-US" b="1" dirty="0"/>
              <a:t>Those who utilize educational records in performing their jobs.</a:t>
            </a:r>
          </a:p>
          <a:p>
            <a:r>
              <a:rPr lang="en-US" altLang="en-US" b="1" dirty="0"/>
              <a:t>Those who disclose information from educational records.</a:t>
            </a:r>
          </a:p>
          <a:p>
            <a:r>
              <a:rPr lang="en-US" altLang="en-US" b="1" dirty="0"/>
              <a:t>Those who are custodians of educational records.</a:t>
            </a:r>
          </a:p>
          <a:p>
            <a:pPr marL="0" indent="0" algn="ctr">
              <a:buClr>
                <a:schemeClr val="tx1"/>
              </a:buClr>
              <a:buNone/>
            </a:pPr>
            <a:br>
              <a:rPr lang="en-US" altLang="en-US" b="1" u="sng" dirty="0"/>
            </a:br>
            <a:r>
              <a:rPr lang="en-US" altLang="en-US" sz="3200" b="1" u="sng" dirty="0"/>
              <a:t>MOST IMPORTANTLY YOU</a:t>
            </a:r>
            <a:endParaRPr lang="en-US" altLang="en-US" sz="3200" dirty="0"/>
          </a:p>
          <a:p>
            <a:endParaRPr lang="en-US" dirty="0"/>
          </a:p>
        </p:txBody>
      </p:sp>
      <p:pic>
        <p:nvPicPr>
          <p:cNvPr id="4" name="Audio 3">
            <a:hlinkClick r:id="" action="ppaction://media"/>
            <a:extLst>
              <a:ext uri="{FF2B5EF4-FFF2-40B4-BE49-F238E27FC236}">
                <a16:creationId xmlns:a16="http://schemas.microsoft.com/office/drawing/2014/main" id="{7409509A-B717-4568-B306-C477377B02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2025654"/>
      </p:ext>
    </p:extLst>
  </p:cSld>
  <p:clrMapOvr>
    <a:masterClrMapping/>
  </p:clrMapOvr>
  <mc:AlternateContent xmlns:mc="http://schemas.openxmlformats.org/markup-compatibility/2006">
    <mc:Choice xmlns:p14="http://schemas.microsoft.com/office/powerpoint/2010/main" Requires="p14">
      <p:transition spd="slow" p14:dur="2000" advTm="32996"/>
    </mc:Choice>
    <mc:Fallback>
      <p:transition spd="slow" advTm="32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2F8D7-F24B-46FB-A724-8872AA3EB393}"/>
              </a:ext>
            </a:extLst>
          </p:cNvPr>
          <p:cNvSpPr>
            <a:spLocks noGrp="1"/>
          </p:cNvSpPr>
          <p:nvPr>
            <p:ph type="title"/>
          </p:nvPr>
        </p:nvSpPr>
        <p:spPr>
          <a:xfrm>
            <a:off x="581192" y="702156"/>
            <a:ext cx="11029616" cy="1013800"/>
          </a:xfrm>
        </p:spPr>
        <p:txBody>
          <a:bodyPr>
            <a:normAutofit/>
          </a:bodyPr>
          <a:lstStyle/>
          <a:p>
            <a:r>
              <a:rPr lang="en-US">
                <a:solidFill>
                  <a:srgbClr val="FFFEFF"/>
                </a:solidFill>
              </a:rPr>
              <a:t>Basic definitions under ferpa </a:t>
            </a:r>
          </a:p>
        </p:txBody>
      </p:sp>
      <p:graphicFrame>
        <p:nvGraphicFramePr>
          <p:cNvPr id="5" name="Content Placeholder 2">
            <a:extLst>
              <a:ext uri="{FF2B5EF4-FFF2-40B4-BE49-F238E27FC236}">
                <a16:creationId xmlns:a16="http://schemas.microsoft.com/office/drawing/2014/main" id="{39DC16D3-C704-4307-B02F-E5AF6E05C724}"/>
              </a:ext>
            </a:extLst>
          </p:cNvPr>
          <p:cNvGraphicFramePr>
            <a:graphicFrameLocks noGrp="1"/>
          </p:cNvGraphicFramePr>
          <p:nvPr>
            <p:ph idx="1"/>
            <p:extLst>
              <p:ext uri="{D42A27DB-BD31-4B8C-83A1-F6EECF244321}">
                <p14:modId xmlns:p14="http://schemas.microsoft.com/office/powerpoint/2010/main" val="55866558"/>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7736DC50-9D1C-4D96-A6B4-74F58F62A80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26978110"/>
      </p:ext>
    </p:extLst>
  </p:cSld>
  <p:clrMapOvr>
    <a:masterClrMapping/>
  </p:clrMapOvr>
  <mc:AlternateContent xmlns:mc="http://schemas.openxmlformats.org/markup-compatibility/2006">
    <mc:Choice xmlns:p14="http://schemas.microsoft.com/office/powerpoint/2010/main" Requires="p14">
      <p:transition spd="slow" p14:dur="2000" advTm="168234"/>
    </mc:Choice>
    <mc:Fallback>
      <p:transition spd="slow" advTm="168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5F28DDD-9641-43BA-944D-79B0687051F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2BAD4C-6EA9-4F10-92D4-A1C8C53DAEE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32AA2954-062E-4B72-A97B-0B066FB156D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DD5F866-AD72-475A-B6C6-54E4577D4A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10CA29A6-E0B1-40CD-ADF7-7B8E932A322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46228" y="1037967"/>
            <a:ext cx="3054091" cy="4709131"/>
          </a:xfrm>
        </p:spPr>
        <p:txBody>
          <a:bodyPr anchor="ctr">
            <a:normAutofit/>
          </a:bodyPr>
          <a:lstStyle/>
          <a:p>
            <a:pPr algn="ctr"/>
            <a:r>
              <a:rPr lang="en-US" altLang="en-US" b="1" dirty="0">
                <a:solidFill>
                  <a:schemeClr val="accent1"/>
                </a:solidFill>
              </a:rPr>
              <a:t>Students Primary Rights under </a:t>
            </a:r>
            <a:r>
              <a:rPr lang="en-US" altLang="en-US" b="1" dirty="0" err="1">
                <a:solidFill>
                  <a:schemeClr val="accent1"/>
                </a:solidFill>
              </a:rPr>
              <a:t>Ferpa</a:t>
            </a:r>
            <a:endParaRPr lang="en-US" dirty="0">
              <a:solidFill>
                <a:schemeClr val="accent1"/>
              </a:solidFill>
            </a:endParaRPr>
          </a:p>
        </p:txBody>
      </p:sp>
      <p:graphicFrame>
        <p:nvGraphicFramePr>
          <p:cNvPr id="14" name="Content Placeholder 2">
            <a:extLst>
              <a:ext uri="{FF2B5EF4-FFF2-40B4-BE49-F238E27FC236}">
                <a16:creationId xmlns:a16="http://schemas.microsoft.com/office/drawing/2014/main" id="{08262C02-260B-4773-B7D3-4F25E1D35A01}"/>
              </a:ext>
            </a:extLst>
          </p:cNvPr>
          <p:cNvGraphicFramePr>
            <a:graphicFrameLocks noGrp="1"/>
          </p:cNvGraphicFramePr>
          <p:nvPr>
            <p:ph idx="1"/>
            <p:extLst>
              <p:ext uri="{D42A27DB-BD31-4B8C-83A1-F6EECF244321}">
                <p14:modId xmlns:p14="http://schemas.microsoft.com/office/powerpoint/2010/main" val="45991033"/>
              </p:ext>
            </p:extLst>
          </p:nvPr>
        </p:nvGraphicFramePr>
        <p:xfrm>
          <a:off x="4598438" y="1037967"/>
          <a:ext cx="7012370" cy="47091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D085B772-F58D-4AA8-8FCA-43A91099BE7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187178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87971"/>
    </mc:Choice>
    <mc:Fallback>
      <p:transition spd="slow" advTm="87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DEE654-3471-4687-A03B-773050D7C630}"/>
              </a:ext>
            </a:extLst>
          </p:cNvPr>
          <p:cNvSpPr/>
          <p:nvPr/>
        </p:nvSpPr>
        <p:spPr>
          <a:xfrm>
            <a:off x="3048000" y="370452"/>
            <a:ext cx="6096000" cy="6555641"/>
          </a:xfrm>
          <a:prstGeom prst="rect">
            <a:avLst/>
          </a:prstGeom>
        </p:spPr>
        <p:txBody>
          <a:bodyPr>
            <a:spAutoFit/>
          </a:bodyPr>
          <a:lstStyle/>
          <a:p>
            <a:endParaRPr lang="en-US" sz="1200" dirty="0">
              <a:solidFill>
                <a:srgbClr val="000000"/>
              </a:solidFill>
              <a:latin typeface="Arial" panose="020B0604020202020204" pitchFamily="34" charset="0"/>
            </a:endParaRPr>
          </a:p>
          <a:p>
            <a:pPr algn="ctr"/>
            <a:r>
              <a:rPr lang="en-US" sz="1200" dirty="0">
                <a:solidFill>
                  <a:srgbClr val="000000"/>
                </a:solidFill>
                <a:latin typeface="Arial" panose="020B0604020202020204" pitchFamily="34" charset="0"/>
              </a:rPr>
              <a:t> </a:t>
            </a:r>
            <a:r>
              <a:rPr lang="en-US" sz="1100" b="1" dirty="0">
                <a:solidFill>
                  <a:srgbClr val="000000"/>
                </a:solidFill>
                <a:latin typeface="Arial" panose="020B0604020202020204" pitchFamily="34" charset="0"/>
              </a:rPr>
              <a:t>New Mexico Highlands University </a:t>
            </a:r>
            <a:endParaRPr lang="en-US" sz="1100" dirty="0">
              <a:solidFill>
                <a:srgbClr val="000000"/>
              </a:solidFill>
              <a:latin typeface="Arial" panose="020B0604020202020204" pitchFamily="34" charset="0"/>
            </a:endParaRPr>
          </a:p>
          <a:p>
            <a:pPr algn="ctr"/>
            <a:r>
              <a:rPr lang="en-US" sz="1100" b="1" dirty="0">
                <a:solidFill>
                  <a:srgbClr val="000000"/>
                </a:solidFill>
                <a:latin typeface="Arial" panose="020B0604020202020204" pitchFamily="34" charset="0"/>
              </a:rPr>
              <a:t>Student Educational Records-Access and Privacy </a:t>
            </a:r>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Notice to Students: </a:t>
            </a:r>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Under the Family Rights and Privacy Act of 1974 (FERPA) New Mexico Highlands University students have the following rights in regards to their educational records: </a:t>
            </a:r>
          </a:p>
          <a:p>
            <a:r>
              <a:rPr lang="en-US" sz="1100" dirty="0">
                <a:solidFill>
                  <a:srgbClr val="000000"/>
                </a:solidFill>
                <a:latin typeface="Arial" panose="020B0604020202020204" pitchFamily="34" charset="0"/>
              </a:rPr>
              <a:t>1. The right to inspect and review their education records within a reasonable time, not to exceed 45 working days, upon making an official written request and obtaining an appointment to do so.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2. The student may challenge inaccurate or misleading information contained in their educational records. Challenges must be made in writing and forwarded to the Office of the Registrar.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3. The right to consent to disclosure of personally identifiable information contained in the student’s education record, except to the extent that FERPA authorizes exceptions without consent. Exception include school official’s with a legitimate educational interest, compliance with a judicial order or lawfully issued subpoena, officials for audit or evaluation purposes, in an emergency involving the health or safety of a student or other person and directory information.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4. The right to file a complaint with the U.S. Department of Education Family Compliance Office concerning alleged failures by the University to comply with the requirements of FERPA. </a:t>
            </a:r>
          </a:p>
          <a:p>
            <a:endParaRPr lang="en-US" sz="1100" dirty="0">
              <a:solidFill>
                <a:srgbClr val="000000"/>
              </a:solidFill>
              <a:latin typeface="Arial" panose="020B0604020202020204" pitchFamily="34" charset="0"/>
            </a:endParaRPr>
          </a:p>
          <a:p>
            <a:pPr algn="ctr"/>
            <a:r>
              <a:rPr lang="en-US" sz="1100" b="1" dirty="0">
                <a:solidFill>
                  <a:srgbClr val="000000"/>
                </a:solidFill>
                <a:latin typeface="Arial" panose="020B0604020202020204" pitchFamily="34" charset="0"/>
              </a:rPr>
              <a:t>Complaints may be forwarded to: </a:t>
            </a:r>
            <a:endParaRPr lang="en-US" sz="1100" dirty="0">
              <a:solidFill>
                <a:srgbClr val="000000"/>
              </a:solidFill>
              <a:latin typeface="Arial" panose="020B0604020202020204" pitchFamily="34" charset="0"/>
            </a:endParaRPr>
          </a:p>
          <a:p>
            <a:pPr algn="ctr"/>
            <a:r>
              <a:rPr lang="en-US" sz="1100" b="1" dirty="0">
                <a:solidFill>
                  <a:srgbClr val="000000"/>
                </a:solidFill>
                <a:latin typeface="Arial" panose="020B0604020202020204" pitchFamily="34" charset="0"/>
              </a:rPr>
              <a:t>Family Policy Compliance Office </a:t>
            </a:r>
            <a:endParaRPr lang="en-US" sz="1100" dirty="0">
              <a:solidFill>
                <a:srgbClr val="000000"/>
              </a:solidFill>
              <a:latin typeface="Arial" panose="020B0604020202020204" pitchFamily="34" charset="0"/>
            </a:endParaRPr>
          </a:p>
          <a:p>
            <a:pPr algn="ctr"/>
            <a:r>
              <a:rPr lang="en-US" sz="1100" b="1" dirty="0">
                <a:solidFill>
                  <a:srgbClr val="000000"/>
                </a:solidFill>
                <a:latin typeface="Arial" panose="020B0604020202020204" pitchFamily="34" charset="0"/>
              </a:rPr>
              <a:t>U.S. Department of Education </a:t>
            </a:r>
            <a:endParaRPr lang="en-US" sz="1100" dirty="0">
              <a:solidFill>
                <a:srgbClr val="000000"/>
              </a:solidFill>
              <a:latin typeface="Arial" panose="020B0604020202020204" pitchFamily="34" charset="0"/>
            </a:endParaRPr>
          </a:p>
          <a:p>
            <a:pPr algn="ctr"/>
            <a:r>
              <a:rPr lang="en-US" sz="1100" b="1" dirty="0">
                <a:solidFill>
                  <a:srgbClr val="000000"/>
                </a:solidFill>
                <a:latin typeface="Arial" panose="020B0604020202020204" pitchFamily="34" charset="0"/>
              </a:rPr>
              <a:t>400 Maryland Ave, SW </a:t>
            </a:r>
            <a:endParaRPr lang="en-US" sz="1100" dirty="0">
              <a:solidFill>
                <a:srgbClr val="000000"/>
              </a:solidFill>
              <a:latin typeface="Arial" panose="020B0604020202020204" pitchFamily="34" charset="0"/>
            </a:endParaRPr>
          </a:p>
          <a:p>
            <a:pPr algn="ctr"/>
            <a:r>
              <a:rPr lang="en-US" sz="1100" b="1" dirty="0">
                <a:solidFill>
                  <a:srgbClr val="000000"/>
                </a:solidFill>
                <a:latin typeface="Arial" panose="020B0604020202020204" pitchFamily="34" charset="0"/>
              </a:rPr>
              <a:t>Washington, DC 20202-4605 </a:t>
            </a:r>
          </a:p>
          <a:p>
            <a:pPr algn="ctr"/>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Directory information at New Mexico Highlands University is the students’ name, address, telephone listing, electronic mail address, photograph, date and place of birth, major field of study, dates of attendance, grade level, participation in officially recognized activities and sports, weight and height of members of athletic teams, degrees, honors, and awards received, the most recent educational agency or institution attended and graduation lists. Directory information may be published or released unless the student has requested in writing that directory information be withheld and forwarded to the Registrar’s Office by the last day of registration and will be maintained for the remainder of the academic year. </a:t>
            </a:r>
            <a:endParaRPr lang="en-US" dirty="0"/>
          </a:p>
        </p:txBody>
      </p:sp>
      <p:pic>
        <p:nvPicPr>
          <p:cNvPr id="5" name="Picture 4">
            <a:extLst>
              <a:ext uri="{FF2B5EF4-FFF2-40B4-BE49-F238E27FC236}">
                <a16:creationId xmlns:a16="http://schemas.microsoft.com/office/drawing/2014/main" id="{7388A80C-937C-4BBA-B9DE-0FECDC54E38D}"/>
              </a:ext>
            </a:extLst>
          </p:cNvPr>
          <p:cNvPicPr>
            <a:picLocks noChangeAspect="1"/>
          </p:cNvPicPr>
          <p:nvPr/>
        </p:nvPicPr>
        <p:blipFill>
          <a:blip r:embed="rId4"/>
          <a:stretch>
            <a:fillRect/>
          </a:stretch>
        </p:blipFill>
        <p:spPr>
          <a:xfrm>
            <a:off x="9855994" y="6027449"/>
            <a:ext cx="2336006" cy="632908"/>
          </a:xfrm>
          <a:prstGeom prst="rect">
            <a:avLst/>
          </a:prstGeom>
        </p:spPr>
      </p:pic>
      <p:pic>
        <p:nvPicPr>
          <p:cNvPr id="3" name="Audio 2">
            <a:hlinkClick r:id="" action="ppaction://media"/>
            <a:extLst>
              <a:ext uri="{FF2B5EF4-FFF2-40B4-BE49-F238E27FC236}">
                <a16:creationId xmlns:a16="http://schemas.microsoft.com/office/drawing/2014/main" id="{83066ACD-07C4-40D3-A932-F7BF91040D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49622293"/>
      </p:ext>
    </p:extLst>
  </p:cSld>
  <p:clrMapOvr>
    <a:masterClrMapping/>
  </p:clrMapOvr>
  <mc:AlternateContent xmlns:mc="http://schemas.openxmlformats.org/markup-compatibility/2006">
    <mc:Choice xmlns:p14="http://schemas.microsoft.com/office/powerpoint/2010/main" Requires="p14">
      <p:transition spd="slow" p14:dur="2000" advTm="35724"/>
    </mc:Choice>
    <mc:Fallback>
      <p:transition spd="slow" advTm="35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373F125-DEF3-41D6-9918-AB21A2ACC37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E9F226-EB6E-48C9-ADDA-636DE4BF4EB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59157" y="1113764"/>
            <a:ext cx="3269749" cy="4624327"/>
          </a:xfrm>
        </p:spPr>
        <p:txBody>
          <a:bodyPr anchor="ctr">
            <a:normAutofit/>
          </a:bodyPr>
          <a:lstStyle/>
          <a:p>
            <a:r>
              <a:rPr lang="en-US" sz="3200">
                <a:solidFill>
                  <a:srgbClr val="FFFFFF"/>
                </a:solidFill>
              </a:rPr>
              <a:t>Directory Information defined</a:t>
            </a:r>
          </a:p>
        </p:txBody>
      </p:sp>
      <p:sp>
        <p:nvSpPr>
          <p:cNvPr id="3" name="Content Placeholder 2"/>
          <p:cNvSpPr>
            <a:spLocks noGrp="1"/>
          </p:cNvSpPr>
          <p:nvPr>
            <p:ph idx="1"/>
          </p:nvPr>
        </p:nvSpPr>
        <p:spPr>
          <a:xfrm>
            <a:off x="5133900" y="485678"/>
            <a:ext cx="6859883" cy="5888772"/>
          </a:xfrm>
        </p:spPr>
        <p:txBody>
          <a:bodyPr anchor="ctr">
            <a:noAutofit/>
          </a:bodyPr>
          <a:lstStyle/>
          <a:p>
            <a:pPr>
              <a:lnSpc>
                <a:spcPct val="90000"/>
              </a:lnSpc>
            </a:pPr>
            <a:r>
              <a:rPr lang="en-US" sz="1600" dirty="0"/>
              <a:t>The following can be considered directory information</a:t>
            </a:r>
          </a:p>
          <a:p>
            <a:pPr lvl="1">
              <a:lnSpc>
                <a:spcPct val="90000"/>
              </a:lnSpc>
            </a:pPr>
            <a:r>
              <a:rPr lang="en-US" dirty="0"/>
              <a:t>Students’ name</a:t>
            </a:r>
          </a:p>
          <a:p>
            <a:pPr lvl="1">
              <a:lnSpc>
                <a:spcPct val="90000"/>
              </a:lnSpc>
            </a:pPr>
            <a:r>
              <a:rPr lang="en-US" dirty="0"/>
              <a:t>Address</a:t>
            </a:r>
          </a:p>
          <a:p>
            <a:pPr lvl="1">
              <a:lnSpc>
                <a:spcPct val="90000"/>
              </a:lnSpc>
            </a:pPr>
            <a:r>
              <a:rPr lang="en-US" dirty="0"/>
              <a:t>Telephone number</a:t>
            </a:r>
          </a:p>
          <a:p>
            <a:pPr lvl="1">
              <a:lnSpc>
                <a:spcPct val="90000"/>
              </a:lnSpc>
            </a:pPr>
            <a:r>
              <a:rPr lang="en-US" dirty="0"/>
              <a:t>Place and Date of Birth</a:t>
            </a:r>
          </a:p>
          <a:p>
            <a:pPr lvl="1">
              <a:lnSpc>
                <a:spcPct val="90000"/>
              </a:lnSpc>
            </a:pPr>
            <a:r>
              <a:rPr lang="en-US" dirty="0"/>
              <a:t>Dates of attendance</a:t>
            </a:r>
          </a:p>
          <a:p>
            <a:pPr lvl="1">
              <a:lnSpc>
                <a:spcPct val="90000"/>
              </a:lnSpc>
            </a:pPr>
            <a:r>
              <a:rPr lang="en-US" dirty="0"/>
              <a:t>Grade level (such as freshman or sophomore)</a:t>
            </a:r>
          </a:p>
          <a:p>
            <a:pPr lvl="1">
              <a:lnSpc>
                <a:spcPct val="90000"/>
              </a:lnSpc>
            </a:pPr>
            <a:r>
              <a:rPr lang="en-US" dirty="0"/>
              <a:t>Enrollment status</a:t>
            </a:r>
          </a:p>
          <a:p>
            <a:pPr lvl="1">
              <a:lnSpc>
                <a:spcPct val="90000"/>
              </a:lnSpc>
            </a:pPr>
            <a:r>
              <a:rPr lang="en-US" dirty="0"/>
              <a:t>Previous institutions attended</a:t>
            </a:r>
          </a:p>
          <a:p>
            <a:pPr lvl="1">
              <a:lnSpc>
                <a:spcPct val="90000"/>
              </a:lnSpc>
            </a:pPr>
            <a:r>
              <a:rPr lang="en-US" dirty="0"/>
              <a:t>Major field of study</a:t>
            </a:r>
          </a:p>
          <a:p>
            <a:pPr lvl="1">
              <a:lnSpc>
                <a:spcPct val="90000"/>
              </a:lnSpc>
            </a:pPr>
            <a:r>
              <a:rPr lang="en-US" dirty="0"/>
              <a:t>Degrees/Certificates conferred</a:t>
            </a:r>
          </a:p>
          <a:p>
            <a:pPr lvl="1">
              <a:lnSpc>
                <a:spcPct val="90000"/>
              </a:lnSpc>
            </a:pPr>
            <a:r>
              <a:rPr lang="en-US" dirty="0"/>
              <a:t>Date or anticipated date of graduation</a:t>
            </a:r>
          </a:p>
          <a:p>
            <a:pPr lvl="1">
              <a:lnSpc>
                <a:spcPct val="90000"/>
              </a:lnSpc>
            </a:pPr>
            <a:r>
              <a:rPr lang="en-US" dirty="0"/>
              <a:t>Awards and honors received (including academic honors list)</a:t>
            </a:r>
          </a:p>
          <a:p>
            <a:pPr lvl="1">
              <a:lnSpc>
                <a:spcPct val="90000"/>
              </a:lnSpc>
            </a:pPr>
            <a:r>
              <a:rPr lang="en-US" dirty="0"/>
              <a:t>Individually identifiable photographs and electronic images</a:t>
            </a:r>
          </a:p>
          <a:p>
            <a:pPr lvl="1">
              <a:lnSpc>
                <a:spcPct val="90000"/>
              </a:lnSpc>
            </a:pPr>
            <a:r>
              <a:rPr lang="en-US" dirty="0"/>
              <a:t>Past and present participation in officially recognized sports and activities</a:t>
            </a:r>
          </a:p>
          <a:p>
            <a:pPr lvl="1">
              <a:lnSpc>
                <a:spcPct val="90000"/>
              </a:lnSpc>
            </a:pPr>
            <a:r>
              <a:rPr lang="en-US" dirty="0"/>
              <a:t>Weight and height of members of athletic teams</a:t>
            </a:r>
          </a:p>
        </p:txBody>
      </p:sp>
      <p:pic>
        <p:nvPicPr>
          <p:cNvPr id="4" name="Audio 3">
            <a:hlinkClick r:id="" action="ppaction://media"/>
            <a:extLst>
              <a:ext uri="{FF2B5EF4-FFF2-40B4-BE49-F238E27FC236}">
                <a16:creationId xmlns:a16="http://schemas.microsoft.com/office/drawing/2014/main" id="{5211D647-2CA2-45BE-8D5B-0F2CD4F6F5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88547618"/>
      </p:ext>
    </p:extLst>
  </p:cSld>
  <p:clrMapOvr>
    <a:masterClrMapping/>
  </p:clrMapOvr>
  <mc:AlternateContent xmlns:mc="http://schemas.openxmlformats.org/markup-compatibility/2006">
    <mc:Choice xmlns:p14="http://schemas.microsoft.com/office/powerpoint/2010/main" Requires="p14">
      <p:transition spd="slow" p14:dur="2000" advTm="95128"/>
    </mc:Choice>
    <mc:Fallback>
      <p:transition spd="slow" advTm="95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137588-E70B-486E-AFA8-21B0111C46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7203203-9CDA-4979-A50F-A78423E3B0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7225" y="2533078"/>
            <a:ext cx="3305175" cy="3305175"/>
          </a:xfrm>
          <a:prstGeom prst="rect">
            <a:avLst/>
          </a:prstGeom>
        </p:spPr>
      </p:pic>
      <p:sp>
        <p:nvSpPr>
          <p:cNvPr id="2" name="Title 1">
            <a:extLst>
              <a:ext uri="{FF2B5EF4-FFF2-40B4-BE49-F238E27FC236}">
                <a16:creationId xmlns:a16="http://schemas.microsoft.com/office/drawing/2014/main" id="{D45CB878-0208-4EFA-8844-641AEC246D5B}"/>
              </a:ext>
            </a:extLst>
          </p:cNvPr>
          <p:cNvSpPr>
            <a:spLocks noGrp="1"/>
          </p:cNvSpPr>
          <p:nvPr>
            <p:ph type="title"/>
          </p:nvPr>
        </p:nvSpPr>
        <p:spPr>
          <a:xfrm>
            <a:off x="581192" y="702156"/>
            <a:ext cx="11029616" cy="1013800"/>
          </a:xfrm>
        </p:spPr>
        <p:txBody>
          <a:bodyPr>
            <a:normAutofit/>
          </a:bodyPr>
          <a:lstStyle/>
          <a:p>
            <a:r>
              <a:rPr lang="en-US">
                <a:solidFill>
                  <a:srgbClr val="FFFFFF"/>
                </a:solidFill>
              </a:rPr>
              <a:t>Legitimate Educational Interest &amp; You</a:t>
            </a:r>
          </a:p>
        </p:txBody>
      </p:sp>
      <p:sp>
        <p:nvSpPr>
          <p:cNvPr id="3" name="Content Placeholder 2">
            <a:extLst>
              <a:ext uri="{FF2B5EF4-FFF2-40B4-BE49-F238E27FC236}">
                <a16:creationId xmlns:a16="http://schemas.microsoft.com/office/drawing/2014/main" id="{ED93BC1D-8DD6-41F8-BE34-77AB01976B25}"/>
              </a:ext>
            </a:extLst>
          </p:cNvPr>
          <p:cNvSpPr>
            <a:spLocks noGrp="1"/>
          </p:cNvSpPr>
          <p:nvPr>
            <p:ph idx="1"/>
          </p:nvPr>
        </p:nvSpPr>
        <p:spPr>
          <a:xfrm>
            <a:off x="4505325" y="2180496"/>
            <a:ext cx="7105481" cy="4045683"/>
          </a:xfrm>
        </p:spPr>
        <p:txBody>
          <a:bodyPr>
            <a:normAutofit/>
          </a:bodyPr>
          <a:lstStyle/>
          <a:p>
            <a:r>
              <a:rPr lang="en-US" dirty="0"/>
              <a:t>Legitimate educational interest does mean everyone:</a:t>
            </a:r>
          </a:p>
          <a:p>
            <a:pPr lvl="1"/>
            <a:r>
              <a:rPr lang="en-US" dirty="0"/>
              <a:t>Note everyone has legitimate educational interest </a:t>
            </a:r>
          </a:p>
          <a:p>
            <a:r>
              <a:rPr lang="en-US" dirty="0"/>
              <a:t>All access granted to your institutional SIS requires legitimate educational interest:</a:t>
            </a:r>
          </a:p>
          <a:p>
            <a:pPr lvl="1"/>
            <a:r>
              <a:rPr lang="en-US" dirty="0"/>
              <a:t>Access should be granted by the proper Director/Department Manager</a:t>
            </a:r>
          </a:p>
          <a:p>
            <a:pPr lvl="1"/>
            <a:r>
              <a:rPr lang="en-US" dirty="0"/>
              <a:t>Any external use of NMHU student data shall be encrypted on any external drives to ensure compliance (Contact ITS for Assistance)</a:t>
            </a:r>
          </a:p>
          <a:p>
            <a:r>
              <a:rPr lang="en-US" dirty="0"/>
              <a:t>Integrity of your processes and compliance rests on legitimate educational interest and access to student data.</a:t>
            </a:r>
          </a:p>
        </p:txBody>
      </p:sp>
      <p:pic>
        <p:nvPicPr>
          <p:cNvPr id="6" name="Audio 5">
            <a:hlinkClick r:id="" action="ppaction://media"/>
            <a:extLst>
              <a:ext uri="{FF2B5EF4-FFF2-40B4-BE49-F238E27FC236}">
                <a16:creationId xmlns:a16="http://schemas.microsoft.com/office/drawing/2014/main" id="{B6806FDC-95B9-4639-9A52-A3845439B1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59482696"/>
      </p:ext>
    </p:extLst>
  </p:cSld>
  <p:clrMapOvr>
    <a:masterClrMapping/>
  </p:clrMapOvr>
  <mc:AlternateContent xmlns:mc="http://schemas.openxmlformats.org/markup-compatibility/2006">
    <mc:Choice xmlns:p14="http://schemas.microsoft.com/office/powerpoint/2010/main" Requires="p14">
      <p:transition spd="slow" p14:dur="2000" advTm="64765"/>
    </mc:Choice>
    <mc:Fallback>
      <p:transition spd="slow" advTm="64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F28DDD-9641-43BA-944D-79B0687051F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2BAD4C-6EA9-4F10-92D4-A1C8C53DAEE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32AA2954-062E-4B72-A97B-0B066FB156D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DD5F866-AD72-475A-B6C6-54E4577D4A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10CA29A6-E0B1-40CD-ADF7-7B8E932A322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BA11F76-B9DE-4D99-BFF2-20F40C8C7D36}"/>
              </a:ext>
            </a:extLst>
          </p:cNvPr>
          <p:cNvSpPr>
            <a:spLocks noGrp="1"/>
          </p:cNvSpPr>
          <p:nvPr>
            <p:ph type="title"/>
          </p:nvPr>
        </p:nvSpPr>
        <p:spPr>
          <a:xfrm>
            <a:off x="746228" y="1037967"/>
            <a:ext cx="3054091" cy="4709131"/>
          </a:xfrm>
        </p:spPr>
        <p:txBody>
          <a:bodyPr anchor="ctr">
            <a:normAutofit/>
          </a:bodyPr>
          <a:lstStyle/>
          <a:p>
            <a:r>
              <a:rPr lang="en-US" sz="2400">
                <a:solidFill>
                  <a:schemeClr val="accent1"/>
                </a:solidFill>
              </a:rPr>
              <a:t>Legitimate educational interest &amp; You continued………</a:t>
            </a:r>
          </a:p>
        </p:txBody>
      </p:sp>
      <p:graphicFrame>
        <p:nvGraphicFramePr>
          <p:cNvPr id="5" name="Content Placeholder 2">
            <a:extLst>
              <a:ext uri="{FF2B5EF4-FFF2-40B4-BE49-F238E27FC236}">
                <a16:creationId xmlns:a16="http://schemas.microsoft.com/office/drawing/2014/main" id="{B83946FA-EA96-4BD7-B472-66B5232A300E}"/>
              </a:ext>
            </a:extLst>
          </p:cNvPr>
          <p:cNvGraphicFramePr>
            <a:graphicFrameLocks noGrp="1"/>
          </p:cNvGraphicFramePr>
          <p:nvPr>
            <p:ph idx="1"/>
            <p:extLst>
              <p:ext uri="{D42A27DB-BD31-4B8C-83A1-F6EECF244321}">
                <p14:modId xmlns:p14="http://schemas.microsoft.com/office/powerpoint/2010/main" val="3539444430"/>
              </p:ext>
            </p:extLst>
          </p:nvPr>
        </p:nvGraphicFramePr>
        <p:xfrm>
          <a:off x="4598438" y="1037967"/>
          <a:ext cx="7012370" cy="47091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2B2A74ED-2F1B-409A-81D1-666B538E139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346847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76194"/>
    </mc:Choice>
    <mc:Fallback>
      <p:transition spd="slow" advTm="76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1385</TotalTime>
  <Words>1218</Words>
  <Application>Microsoft Office PowerPoint</Application>
  <PresentationFormat>Widescreen</PresentationFormat>
  <Paragraphs>125</Paragraphs>
  <Slides>16</Slides>
  <Notes>1</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Garamond</vt:lpstr>
      <vt:lpstr>Gill Sans MT</vt:lpstr>
      <vt:lpstr>Wingdings 2</vt:lpstr>
      <vt:lpstr>Dividend</vt:lpstr>
      <vt:lpstr>FERPA - Basics</vt:lpstr>
      <vt:lpstr>What is FERPA? </vt:lpstr>
      <vt:lpstr>Who Does FErPA Apply to?</vt:lpstr>
      <vt:lpstr>Basic definitions under ferpa </vt:lpstr>
      <vt:lpstr>Students Primary Rights under Ferpa</vt:lpstr>
      <vt:lpstr>PowerPoint Presentation</vt:lpstr>
      <vt:lpstr>Directory Information defined</vt:lpstr>
      <vt:lpstr>Legitimate Educational Interest &amp; You</vt:lpstr>
      <vt:lpstr>Legitimate educational interest &amp; You continued………</vt:lpstr>
      <vt:lpstr>MORE ferpa 101 </vt:lpstr>
      <vt:lpstr>The don’ts for Faculty &amp; Staff related to FERPA </vt:lpstr>
      <vt:lpstr>The DON'Ts for Faculty &amp; Staff related to FERPA continued… </vt:lpstr>
      <vt:lpstr>What about parents? </vt:lpstr>
      <vt:lpstr>PowerPoint Presentation</vt:lpstr>
      <vt:lpstr>References </vt:lpstr>
      <vt:lpstr>Questions or Concerns 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FERPA:  Inside Out (DO’S and DONT’S)</dc:title>
  <dc:creator>Michael Montoya</dc:creator>
  <cp:lastModifiedBy>Romero, Henrietta A</cp:lastModifiedBy>
  <cp:revision>43</cp:revision>
  <dcterms:created xsi:type="dcterms:W3CDTF">2016-07-06T16:51:54Z</dcterms:created>
  <dcterms:modified xsi:type="dcterms:W3CDTF">2021-01-19T03:43:11Z</dcterms:modified>
</cp:coreProperties>
</file>