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702" r:id="rId2"/>
  </p:sldMasterIdLst>
  <p:notesMasterIdLst>
    <p:notesMasterId r:id="rId24"/>
  </p:notesMasterIdLst>
  <p:sldIdLst>
    <p:sldId id="295" r:id="rId3"/>
    <p:sldId id="317" r:id="rId4"/>
    <p:sldId id="258" r:id="rId5"/>
    <p:sldId id="257" r:id="rId6"/>
    <p:sldId id="297" r:id="rId7"/>
    <p:sldId id="267" r:id="rId8"/>
    <p:sldId id="318" r:id="rId9"/>
    <p:sldId id="268" r:id="rId10"/>
    <p:sldId id="324" r:id="rId11"/>
    <p:sldId id="326" r:id="rId12"/>
    <p:sldId id="266" r:id="rId13"/>
    <p:sldId id="323" r:id="rId14"/>
    <p:sldId id="321" r:id="rId15"/>
    <p:sldId id="272" r:id="rId16"/>
    <p:sldId id="320" r:id="rId17"/>
    <p:sldId id="322" r:id="rId18"/>
    <p:sldId id="271" r:id="rId19"/>
    <p:sldId id="325" r:id="rId20"/>
    <p:sldId id="304" r:id="rId21"/>
    <p:sldId id="306" r:id="rId22"/>
    <p:sldId id="308" r:id="rId23"/>
  </p:sldIdLst>
  <p:sldSz cx="9144000" cy="6858000" type="screen4x3"/>
  <p:notesSz cx="7010400" cy="9236075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B49C00-9436-467B-BAC9-914720554BE2}">
          <p14:sldIdLst>
            <p14:sldId id="295"/>
            <p14:sldId id="317"/>
            <p14:sldId id="258"/>
            <p14:sldId id="257"/>
            <p14:sldId id="297"/>
            <p14:sldId id="267"/>
            <p14:sldId id="318"/>
            <p14:sldId id="268"/>
            <p14:sldId id="324"/>
            <p14:sldId id="326"/>
            <p14:sldId id="266"/>
            <p14:sldId id="323"/>
            <p14:sldId id="321"/>
            <p14:sldId id="272"/>
            <p14:sldId id="320"/>
            <p14:sldId id="322"/>
            <p14:sldId id="271"/>
            <p14:sldId id="325"/>
            <p14:sldId id="304"/>
            <p14:sldId id="306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F3B671-B0AB-6163-BEED-6F5C4C432A51}" v="16" dt="2021-07-13T22:56:16.018"/>
    <p1510:client id="{3E3874A5-7958-8BA6-F63B-41EE9F35F5E8}" v="7034" dt="2021-06-30T23:33:57.382"/>
    <p1510:client id="{6EA6D965-2EFD-1068-BA20-5FA794FB9AD9}" v="21" dt="2021-06-29T17:40:28.729"/>
    <p1510:client id="{D44EDF76-C6D4-619F-6F06-A9D202371F78}" v="406" dt="2021-07-09T22:00:42.953"/>
    <p1510:client id="{FEB37EE6-6788-6F3B-E743-F928AE6EA563}" v="1070" dt="2021-07-08T19:24:03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mpolski, Ruth" userId="S::ruthm@nmhu.edu::d481627e-1f8d-46df-8fba-0cc801bbc434" providerId="AD" clId="Web-{3E3874A5-7958-8BA6-F63B-41EE9F35F5E8}"/>
    <pc:docChg chg="addSld delSld modSld addMainMaster modSection">
      <pc:chgData name="Mariampolski, Ruth" userId="S::ruthm@nmhu.edu::d481627e-1f8d-46df-8fba-0cc801bbc434" providerId="AD" clId="Web-{3E3874A5-7958-8BA6-F63B-41EE9F35F5E8}" dt="2021-06-30T23:31:12.638" v="3128" actId="20577"/>
      <pc:docMkLst>
        <pc:docMk/>
      </pc:docMkLst>
      <pc:sldChg chg="modSp">
        <pc:chgData name="Mariampolski, Ruth" userId="S::ruthm@nmhu.edu::d481627e-1f8d-46df-8fba-0cc801bbc434" providerId="AD" clId="Web-{3E3874A5-7958-8BA6-F63B-41EE9F35F5E8}" dt="2021-06-30T16:33:18.056" v="2431" actId="20577"/>
        <pc:sldMkLst>
          <pc:docMk/>
          <pc:sldMk cId="2480674501" sldId="257"/>
        </pc:sldMkLst>
        <pc:spChg chg="mod">
          <ac:chgData name="Mariampolski, Ruth" userId="S::ruthm@nmhu.edu::d481627e-1f8d-46df-8fba-0cc801bbc434" providerId="AD" clId="Web-{3E3874A5-7958-8BA6-F63B-41EE9F35F5E8}" dt="2021-06-30T16:33:02.852" v="2430" actId="1076"/>
          <ac:spMkLst>
            <pc:docMk/>
            <pc:sldMk cId="2480674501" sldId="257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30T16:33:18.056" v="2431" actId="20577"/>
          <ac:spMkLst>
            <pc:docMk/>
            <pc:sldMk cId="2480674501" sldId="257"/>
            <ac:spMk id="3" creationId="{00000000-0000-0000-0000-000000000000}"/>
          </ac:spMkLst>
        </pc:spChg>
      </pc:sldChg>
      <pc:sldChg chg="del">
        <pc:chgData name="Mariampolski, Ruth" userId="S::ruthm@nmhu.edu::d481627e-1f8d-46df-8fba-0cc801bbc434" providerId="AD" clId="Web-{3E3874A5-7958-8BA6-F63B-41EE9F35F5E8}" dt="2021-06-29T20:31:58.509" v="702"/>
        <pc:sldMkLst>
          <pc:docMk/>
          <pc:sldMk cId="3643722028" sldId="261"/>
        </pc:sldMkLst>
      </pc:sldChg>
      <pc:sldChg chg="del">
        <pc:chgData name="Mariampolski, Ruth" userId="S::ruthm@nmhu.edu::d481627e-1f8d-46df-8fba-0cc801bbc434" providerId="AD" clId="Web-{3E3874A5-7958-8BA6-F63B-41EE9F35F5E8}" dt="2021-06-29T19:16:28.784" v="49"/>
        <pc:sldMkLst>
          <pc:docMk/>
          <pc:sldMk cId="265270734" sldId="263"/>
        </pc:sldMkLst>
      </pc:sldChg>
      <pc:sldChg chg="addSp modSp">
        <pc:chgData name="Mariampolski, Ruth" userId="S::ruthm@nmhu.edu::d481627e-1f8d-46df-8fba-0cc801bbc434" providerId="AD" clId="Web-{3E3874A5-7958-8BA6-F63B-41EE9F35F5E8}" dt="2021-06-30T20:21:32.380" v="2667" actId="20577"/>
        <pc:sldMkLst>
          <pc:docMk/>
          <pc:sldMk cId="2547144944" sldId="266"/>
        </pc:sldMkLst>
        <pc:spChg chg="mod">
          <ac:chgData name="Mariampolski, Ruth" userId="S::ruthm@nmhu.edu::d481627e-1f8d-46df-8fba-0cc801bbc434" providerId="AD" clId="Web-{3E3874A5-7958-8BA6-F63B-41EE9F35F5E8}" dt="2021-06-30T20:21:32.380" v="2667" actId="20577"/>
          <ac:spMkLst>
            <pc:docMk/>
            <pc:sldMk cId="2547144944" sldId="266"/>
            <ac:spMk id="2" creationId="{00000000-0000-0000-0000-000000000000}"/>
          </ac:spMkLst>
        </pc:spChg>
        <pc:spChg chg="add mod">
          <ac:chgData name="Mariampolski, Ruth" userId="S::ruthm@nmhu.edu::d481627e-1f8d-46df-8fba-0cc801bbc434" providerId="AD" clId="Web-{3E3874A5-7958-8BA6-F63B-41EE9F35F5E8}" dt="2021-06-30T15:05:58.124" v="2149" actId="20577"/>
          <ac:spMkLst>
            <pc:docMk/>
            <pc:sldMk cId="2547144944" sldId="266"/>
            <ac:spMk id="5" creationId="{6B2F535F-E903-4234-9334-A4937187EB51}"/>
          </ac:spMkLst>
        </pc:spChg>
        <pc:picChg chg="add mod">
          <ac:chgData name="Mariampolski, Ruth" userId="S::ruthm@nmhu.edu::d481627e-1f8d-46df-8fba-0cc801bbc434" providerId="AD" clId="Web-{3E3874A5-7958-8BA6-F63B-41EE9F35F5E8}" dt="2021-06-29T19:59:57.135" v="330" actId="1076"/>
          <ac:picMkLst>
            <pc:docMk/>
            <pc:sldMk cId="2547144944" sldId="266"/>
            <ac:picMk id="4" creationId="{160B372F-1C2E-471C-BF1A-FE71CABBF84C}"/>
          </ac:picMkLst>
        </pc:picChg>
      </pc:sldChg>
      <pc:sldChg chg="modSp">
        <pc:chgData name="Mariampolski, Ruth" userId="S::ruthm@nmhu.edu::d481627e-1f8d-46df-8fba-0cc801bbc434" providerId="AD" clId="Web-{3E3874A5-7958-8BA6-F63B-41EE9F35F5E8}" dt="2021-06-30T22:01:30.765" v="3089" actId="20577"/>
        <pc:sldMkLst>
          <pc:docMk/>
          <pc:sldMk cId="930931287" sldId="268"/>
        </pc:sldMkLst>
        <pc:spChg chg="mod">
          <ac:chgData name="Mariampolski, Ruth" userId="S::ruthm@nmhu.edu::d481627e-1f8d-46df-8fba-0cc801bbc434" providerId="AD" clId="Web-{3E3874A5-7958-8BA6-F63B-41EE9F35F5E8}" dt="2021-06-30T22:01:30.765" v="3089" actId="20577"/>
          <ac:spMkLst>
            <pc:docMk/>
            <pc:sldMk cId="930931287" sldId="268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3E3874A5-7958-8BA6-F63B-41EE9F35F5E8}" dt="2021-06-30T23:31:12.638" v="3128" actId="20577"/>
        <pc:sldMkLst>
          <pc:docMk/>
          <pc:sldMk cId="362808058" sldId="271"/>
        </pc:sldMkLst>
        <pc:spChg chg="mod">
          <ac:chgData name="Mariampolski, Ruth" userId="S::ruthm@nmhu.edu::d481627e-1f8d-46df-8fba-0cc801bbc434" providerId="AD" clId="Web-{3E3874A5-7958-8BA6-F63B-41EE9F35F5E8}" dt="2021-06-30T23:31:12.638" v="3128" actId="20577"/>
          <ac:spMkLst>
            <pc:docMk/>
            <pc:sldMk cId="362808058" sldId="271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3E3874A5-7958-8BA6-F63B-41EE9F35F5E8}" dt="2021-06-30T16:12:53.158" v="2369" actId="20577"/>
        <pc:sldMkLst>
          <pc:docMk/>
          <pc:sldMk cId="3132213425" sldId="272"/>
        </pc:sldMkLst>
        <pc:spChg chg="mod">
          <ac:chgData name="Mariampolski, Ruth" userId="S::ruthm@nmhu.edu::d481627e-1f8d-46df-8fba-0cc801bbc434" providerId="AD" clId="Web-{3E3874A5-7958-8BA6-F63B-41EE9F35F5E8}" dt="2021-06-30T16:12:53.158" v="2369" actId="20577"/>
          <ac:spMkLst>
            <pc:docMk/>
            <pc:sldMk cId="3132213425" sldId="272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29T21:51:48.624" v="1838" actId="20577"/>
          <ac:spMkLst>
            <pc:docMk/>
            <pc:sldMk cId="3132213425" sldId="272"/>
            <ac:spMk id="3" creationId="{00000000-0000-0000-0000-000000000000}"/>
          </ac:spMkLst>
        </pc:spChg>
      </pc:sldChg>
      <pc:sldChg chg="modSp del">
        <pc:chgData name="Mariampolski, Ruth" userId="S::ruthm@nmhu.edu::d481627e-1f8d-46df-8fba-0cc801bbc434" providerId="AD" clId="Web-{3E3874A5-7958-8BA6-F63B-41EE9F35F5E8}" dt="2021-06-30T16:30:55.345" v="2409"/>
        <pc:sldMkLst>
          <pc:docMk/>
          <pc:sldMk cId="2077915561" sldId="276"/>
        </pc:sldMkLst>
        <pc:spChg chg="mod">
          <ac:chgData name="Mariampolski, Ruth" userId="S::ruthm@nmhu.edu::d481627e-1f8d-46df-8fba-0cc801bbc434" providerId="AD" clId="Web-{3E3874A5-7958-8BA6-F63B-41EE9F35F5E8}" dt="2021-06-29T19:31:29.678" v="84" actId="20577"/>
          <ac:spMkLst>
            <pc:docMk/>
            <pc:sldMk cId="2077915561" sldId="276"/>
            <ac:spMk id="2" creationId="{00000000-0000-0000-0000-000000000000}"/>
          </ac:spMkLst>
        </pc:spChg>
      </pc:sldChg>
      <pc:sldChg chg="del">
        <pc:chgData name="Mariampolski, Ruth" userId="S::ruthm@nmhu.edu::d481627e-1f8d-46df-8fba-0cc801bbc434" providerId="AD" clId="Web-{3E3874A5-7958-8BA6-F63B-41EE9F35F5E8}" dt="2021-06-29T20:13:14.587" v="661"/>
        <pc:sldMkLst>
          <pc:docMk/>
          <pc:sldMk cId="483031312" sldId="278"/>
        </pc:sldMkLst>
      </pc:sldChg>
      <pc:sldChg chg="del">
        <pc:chgData name="Mariampolski, Ruth" userId="S::ruthm@nmhu.edu::d481627e-1f8d-46df-8fba-0cc801bbc434" providerId="AD" clId="Web-{3E3874A5-7958-8BA6-F63B-41EE9F35F5E8}" dt="2021-06-29T20:13:18.556" v="662"/>
        <pc:sldMkLst>
          <pc:docMk/>
          <pc:sldMk cId="2989015451" sldId="279"/>
        </pc:sldMkLst>
      </pc:sldChg>
      <pc:sldChg chg="del">
        <pc:chgData name="Mariampolski, Ruth" userId="S::ruthm@nmhu.edu::d481627e-1f8d-46df-8fba-0cc801bbc434" providerId="AD" clId="Web-{3E3874A5-7958-8BA6-F63B-41EE9F35F5E8}" dt="2021-06-29T20:13:34.947" v="663"/>
        <pc:sldMkLst>
          <pc:docMk/>
          <pc:sldMk cId="3773121095" sldId="281"/>
        </pc:sldMkLst>
      </pc:sldChg>
      <pc:sldChg chg="del">
        <pc:chgData name="Mariampolski, Ruth" userId="S::ruthm@nmhu.edu::d481627e-1f8d-46df-8fba-0cc801bbc434" providerId="AD" clId="Web-{3E3874A5-7958-8BA6-F63B-41EE9F35F5E8}" dt="2021-06-29T20:13:05.227" v="660"/>
        <pc:sldMkLst>
          <pc:docMk/>
          <pc:sldMk cId="3252966854" sldId="284"/>
        </pc:sldMkLst>
      </pc:sldChg>
      <pc:sldChg chg="del">
        <pc:chgData name="Mariampolski, Ruth" userId="S::ruthm@nmhu.edu::d481627e-1f8d-46df-8fba-0cc801bbc434" providerId="AD" clId="Web-{3E3874A5-7958-8BA6-F63B-41EE9F35F5E8}" dt="2021-06-29T20:32:01.822" v="703"/>
        <pc:sldMkLst>
          <pc:docMk/>
          <pc:sldMk cId="2316769503" sldId="286"/>
        </pc:sldMkLst>
      </pc:sldChg>
      <pc:sldChg chg="modSp">
        <pc:chgData name="Mariampolski, Ruth" userId="S::ruthm@nmhu.edu::d481627e-1f8d-46df-8fba-0cc801bbc434" providerId="AD" clId="Web-{3E3874A5-7958-8BA6-F63B-41EE9F35F5E8}" dt="2021-06-30T22:10:22.280" v="3119" actId="1076"/>
        <pc:sldMkLst>
          <pc:docMk/>
          <pc:sldMk cId="2555906660" sldId="295"/>
        </pc:sldMkLst>
        <pc:spChg chg="mod">
          <ac:chgData name="Mariampolski, Ruth" userId="S::ruthm@nmhu.edu::d481627e-1f8d-46df-8fba-0cc801bbc434" providerId="AD" clId="Web-{3E3874A5-7958-8BA6-F63B-41EE9F35F5E8}" dt="2021-06-29T18:00:24.984" v="2" actId="20577"/>
          <ac:spMkLst>
            <pc:docMk/>
            <pc:sldMk cId="2555906660" sldId="295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30T22:10:22.280" v="3119" actId="1076"/>
          <ac:spMkLst>
            <pc:docMk/>
            <pc:sldMk cId="2555906660" sldId="295"/>
            <ac:spMk id="3" creationId="{00000000-0000-0000-0000-000000000000}"/>
          </ac:spMkLst>
        </pc:spChg>
      </pc:sldChg>
      <pc:sldChg chg="del">
        <pc:chgData name="Mariampolski, Ruth" userId="S::ruthm@nmhu.edu::d481627e-1f8d-46df-8fba-0cc801bbc434" providerId="AD" clId="Web-{3E3874A5-7958-8BA6-F63B-41EE9F35F5E8}" dt="2021-06-29T20:11:32.050" v="638"/>
        <pc:sldMkLst>
          <pc:docMk/>
          <pc:sldMk cId="1211821681" sldId="299"/>
        </pc:sldMkLst>
      </pc:sldChg>
      <pc:sldChg chg="del">
        <pc:chgData name="Mariampolski, Ruth" userId="S::ruthm@nmhu.edu::d481627e-1f8d-46df-8fba-0cc801bbc434" providerId="AD" clId="Web-{3E3874A5-7958-8BA6-F63B-41EE9F35F5E8}" dt="2021-06-29T20:11:35.331" v="639"/>
        <pc:sldMkLst>
          <pc:docMk/>
          <pc:sldMk cId="1803854303" sldId="300"/>
        </pc:sldMkLst>
      </pc:sldChg>
      <pc:sldChg chg="del">
        <pc:chgData name="Mariampolski, Ruth" userId="S::ruthm@nmhu.edu::d481627e-1f8d-46df-8fba-0cc801bbc434" providerId="AD" clId="Web-{3E3874A5-7958-8BA6-F63B-41EE9F35F5E8}" dt="2021-06-29T20:11:39.003" v="640"/>
        <pc:sldMkLst>
          <pc:docMk/>
          <pc:sldMk cId="3743993700" sldId="301"/>
        </pc:sldMkLst>
      </pc:sldChg>
      <pc:sldChg chg="del">
        <pc:chgData name="Mariampolski, Ruth" userId="S::ruthm@nmhu.edu::d481627e-1f8d-46df-8fba-0cc801bbc434" providerId="AD" clId="Web-{3E3874A5-7958-8BA6-F63B-41EE9F35F5E8}" dt="2021-06-29T20:11:42.581" v="641"/>
        <pc:sldMkLst>
          <pc:docMk/>
          <pc:sldMk cId="1809188744" sldId="302"/>
        </pc:sldMkLst>
      </pc:sldChg>
      <pc:sldChg chg="del">
        <pc:chgData name="Mariampolski, Ruth" userId="S::ruthm@nmhu.edu::d481627e-1f8d-46df-8fba-0cc801bbc434" providerId="AD" clId="Web-{3E3874A5-7958-8BA6-F63B-41EE9F35F5E8}" dt="2021-06-29T20:11:47.644" v="642"/>
        <pc:sldMkLst>
          <pc:docMk/>
          <pc:sldMk cId="571753771" sldId="303"/>
        </pc:sldMkLst>
      </pc:sldChg>
      <pc:sldChg chg="modSp">
        <pc:chgData name="Mariampolski, Ruth" userId="S::ruthm@nmhu.edu::d481627e-1f8d-46df-8fba-0cc801bbc434" providerId="AD" clId="Web-{3E3874A5-7958-8BA6-F63B-41EE9F35F5E8}" dt="2021-06-29T20:09:02.057" v="569" actId="20577"/>
        <pc:sldMkLst>
          <pc:docMk/>
          <pc:sldMk cId="1083310470" sldId="304"/>
        </pc:sldMkLst>
        <pc:spChg chg="mod">
          <ac:chgData name="Mariampolski, Ruth" userId="S::ruthm@nmhu.edu::d481627e-1f8d-46df-8fba-0cc801bbc434" providerId="AD" clId="Web-{3E3874A5-7958-8BA6-F63B-41EE9F35F5E8}" dt="2021-06-29T20:09:02.057" v="569" actId="20577"/>
          <ac:spMkLst>
            <pc:docMk/>
            <pc:sldMk cId="1083310470" sldId="304"/>
            <ac:spMk id="4" creationId="{00000000-0000-0000-0000-000000000000}"/>
          </ac:spMkLst>
        </pc:spChg>
      </pc:sldChg>
      <pc:sldChg chg="modSp del">
        <pc:chgData name="Mariampolski, Ruth" userId="S::ruthm@nmhu.edu::d481627e-1f8d-46df-8fba-0cc801bbc434" providerId="AD" clId="Web-{3E3874A5-7958-8BA6-F63B-41EE9F35F5E8}" dt="2021-06-29T20:09:51.966" v="595"/>
        <pc:sldMkLst>
          <pc:docMk/>
          <pc:sldMk cId="4210665511" sldId="305"/>
        </pc:sldMkLst>
        <pc:spChg chg="mod">
          <ac:chgData name="Mariampolski, Ruth" userId="S::ruthm@nmhu.edu::d481627e-1f8d-46df-8fba-0cc801bbc434" providerId="AD" clId="Web-{3E3874A5-7958-8BA6-F63B-41EE9F35F5E8}" dt="2021-06-29T20:09:49.997" v="594" actId="20577"/>
          <ac:spMkLst>
            <pc:docMk/>
            <pc:sldMk cId="4210665511" sldId="305"/>
            <ac:spMk id="5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3E3874A5-7958-8BA6-F63B-41EE9F35F5E8}" dt="2021-06-30T20:59:14.498" v="3014" actId="20577"/>
        <pc:sldMkLst>
          <pc:docMk/>
          <pc:sldMk cId="860781526" sldId="306"/>
        </pc:sldMkLst>
        <pc:spChg chg="mod">
          <ac:chgData name="Mariampolski, Ruth" userId="S::ruthm@nmhu.edu::d481627e-1f8d-46df-8fba-0cc801bbc434" providerId="AD" clId="Web-{3E3874A5-7958-8BA6-F63B-41EE9F35F5E8}" dt="2021-06-30T20:59:14.498" v="3014" actId="20577"/>
          <ac:spMkLst>
            <pc:docMk/>
            <pc:sldMk cId="860781526" sldId="306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30T16:29:04.026" v="2401" actId="20577"/>
          <ac:spMkLst>
            <pc:docMk/>
            <pc:sldMk cId="860781526" sldId="306"/>
            <ac:spMk id="3" creationId="{00000000-0000-0000-0000-000000000000}"/>
          </ac:spMkLst>
        </pc:spChg>
      </pc:sldChg>
      <pc:sldChg chg="addSp modSp">
        <pc:chgData name="Mariampolski, Ruth" userId="S::ruthm@nmhu.edu::d481627e-1f8d-46df-8fba-0cc801bbc434" providerId="AD" clId="Web-{3E3874A5-7958-8BA6-F63B-41EE9F35F5E8}" dt="2021-06-29T21:47:17.031" v="1724" actId="20577"/>
        <pc:sldMkLst>
          <pc:docMk/>
          <pc:sldMk cId="946763988" sldId="308"/>
        </pc:sldMkLst>
        <pc:spChg chg="add mod">
          <ac:chgData name="Mariampolski, Ruth" userId="S::ruthm@nmhu.edu::d481627e-1f8d-46df-8fba-0cc801bbc434" providerId="AD" clId="Web-{3E3874A5-7958-8BA6-F63B-41EE9F35F5E8}" dt="2021-06-29T21:47:17.031" v="1724" actId="20577"/>
          <ac:spMkLst>
            <pc:docMk/>
            <pc:sldMk cId="946763988" sldId="308"/>
            <ac:spMk id="2" creationId="{A27B2150-B833-4075-813E-91ED8F97A0F0}"/>
          </ac:spMkLst>
        </pc:spChg>
      </pc:sldChg>
      <pc:sldChg chg="del">
        <pc:chgData name="Mariampolski, Ruth" userId="S::ruthm@nmhu.edu::d481627e-1f8d-46df-8fba-0cc801bbc434" providerId="AD" clId="Web-{3E3874A5-7958-8BA6-F63B-41EE9F35F5E8}" dt="2021-06-30T16:26:52.081" v="2374"/>
        <pc:sldMkLst>
          <pc:docMk/>
          <pc:sldMk cId="3776720519" sldId="311"/>
        </pc:sldMkLst>
      </pc:sldChg>
      <pc:sldChg chg="del">
        <pc:chgData name="Mariampolski, Ruth" userId="S::ruthm@nmhu.edu::d481627e-1f8d-46df-8fba-0cc801bbc434" providerId="AD" clId="Web-{3E3874A5-7958-8BA6-F63B-41EE9F35F5E8}" dt="2021-06-29T21:43:42.941" v="1647"/>
        <pc:sldMkLst>
          <pc:docMk/>
          <pc:sldMk cId="2726053312" sldId="312"/>
        </pc:sldMkLst>
      </pc:sldChg>
      <pc:sldChg chg="del">
        <pc:chgData name="Mariampolski, Ruth" userId="S::ruthm@nmhu.edu::d481627e-1f8d-46df-8fba-0cc801bbc434" providerId="AD" clId="Web-{3E3874A5-7958-8BA6-F63B-41EE9F35F5E8}" dt="2021-06-29T20:11:58.051" v="643"/>
        <pc:sldMkLst>
          <pc:docMk/>
          <pc:sldMk cId="3432543025" sldId="315"/>
        </pc:sldMkLst>
      </pc:sldChg>
      <pc:sldChg chg="del">
        <pc:chgData name="Mariampolski, Ruth" userId="S::ruthm@nmhu.edu::d481627e-1f8d-46df-8fba-0cc801bbc434" providerId="AD" clId="Web-{3E3874A5-7958-8BA6-F63B-41EE9F35F5E8}" dt="2021-06-29T20:11:04.610" v="637"/>
        <pc:sldMkLst>
          <pc:docMk/>
          <pc:sldMk cId="3283502194" sldId="316"/>
        </pc:sldMkLst>
      </pc:sldChg>
      <pc:sldChg chg="modSp add replId">
        <pc:chgData name="Mariampolski, Ruth" userId="S::ruthm@nmhu.edu::d481627e-1f8d-46df-8fba-0cc801bbc434" providerId="AD" clId="Web-{3E3874A5-7958-8BA6-F63B-41EE9F35F5E8}" dt="2021-06-30T22:00:31.777" v="3086" actId="20577"/>
        <pc:sldMkLst>
          <pc:docMk/>
          <pc:sldMk cId="1227521005" sldId="317"/>
        </pc:sldMkLst>
        <pc:spChg chg="mod">
          <ac:chgData name="Mariampolski, Ruth" userId="S::ruthm@nmhu.edu::d481627e-1f8d-46df-8fba-0cc801bbc434" providerId="AD" clId="Web-{3E3874A5-7958-8BA6-F63B-41EE9F35F5E8}" dt="2021-06-30T22:00:31.777" v="3086" actId="20577"/>
          <ac:spMkLst>
            <pc:docMk/>
            <pc:sldMk cId="1227521005" sldId="317"/>
            <ac:spMk id="2" creationId="{00000000-0000-0000-0000-000000000000}"/>
          </ac:spMkLst>
        </pc:spChg>
      </pc:sldChg>
      <pc:sldChg chg="addSp delSp modSp add replId">
        <pc:chgData name="Mariampolski, Ruth" userId="S::ruthm@nmhu.edu::d481627e-1f8d-46df-8fba-0cc801bbc434" providerId="AD" clId="Web-{3E3874A5-7958-8BA6-F63B-41EE9F35F5E8}" dt="2021-06-29T20:22:24.399" v="700" actId="1076"/>
        <pc:sldMkLst>
          <pc:docMk/>
          <pc:sldMk cId="1690002617" sldId="318"/>
        </pc:sldMkLst>
        <pc:spChg chg="del mod">
          <ac:chgData name="Mariampolski, Ruth" userId="S::ruthm@nmhu.edu::d481627e-1f8d-46df-8fba-0cc801bbc434" providerId="AD" clId="Web-{3E3874A5-7958-8BA6-F63B-41EE9F35F5E8}" dt="2021-06-29T20:19:15.013" v="674"/>
          <ac:spMkLst>
            <pc:docMk/>
            <pc:sldMk cId="1690002617" sldId="318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29T20:18:44.636" v="669" actId="20577"/>
          <ac:spMkLst>
            <pc:docMk/>
            <pc:sldMk cId="1690002617" sldId="318"/>
            <ac:spMk id="3" creationId="{00000000-0000-0000-0000-000000000000}"/>
          </ac:spMkLst>
        </pc:spChg>
        <pc:spChg chg="add del mod">
          <ac:chgData name="Mariampolski, Ruth" userId="S::ruthm@nmhu.edu::d481627e-1f8d-46df-8fba-0cc801bbc434" providerId="AD" clId="Web-{3E3874A5-7958-8BA6-F63B-41EE9F35F5E8}" dt="2021-06-29T20:19:25.451" v="675"/>
          <ac:spMkLst>
            <pc:docMk/>
            <pc:sldMk cId="1690002617" sldId="318"/>
            <ac:spMk id="5" creationId="{79BE0791-7A60-4B2C-8B50-2A4F19BC6AFD}"/>
          </ac:spMkLst>
        </pc:spChg>
        <pc:spChg chg="add del mod">
          <ac:chgData name="Mariampolski, Ruth" userId="S::ruthm@nmhu.edu::d481627e-1f8d-46df-8fba-0cc801bbc434" providerId="AD" clId="Web-{3E3874A5-7958-8BA6-F63B-41EE9F35F5E8}" dt="2021-06-29T20:19:39.514" v="679"/>
          <ac:spMkLst>
            <pc:docMk/>
            <pc:sldMk cId="1690002617" sldId="318"/>
            <ac:spMk id="6" creationId="{2AC073B3-5E8D-457E-8B2F-38E4C3DACDE0}"/>
          </ac:spMkLst>
        </pc:spChg>
        <pc:spChg chg="add mod">
          <ac:chgData name="Mariampolski, Ruth" userId="S::ruthm@nmhu.edu::d481627e-1f8d-46df-8fba-0cc801bbc434" providerId="AD" clId="Web-{3E3874A5-7958-8BA6-F63B-41EE9F35F5E8}" dt="2021-06-29T20:20:35.690" v="686" actId="1076"/>
          <ac:spMkLst>
            <pc:docMk/>
            <pc:sldMk cId="1690002617" sldId="318"/>
            <ac:spMk id="8" creationId="{CC8542EC-A90D-4EDD-9F10-002CF60A61AB}"/>
          </ac:spMkLst>
        </pc:spChg>
        <pc:spChg chg="add del">
          <ac:chgData name="Mariampolski, Ruth" userId="S::ruthm@nmhu.edu::d481627e-1f8d-46df-8fba-0cc801bbc434" providerId="AD" clId="Web-{3E3874A5-7958-8BA6-F63B-41EE9F35F5E8}" dt="2021-06-29T20:20:07.329" v="682"/>
          <ac:spMkLst>
            <pc:docMk/>
            <pc:sldMk cId="1690002617" sldId="318"/>
            <ac:spMk id="10" creationId="{FE27523E-3EE3-4FB5-9930-3423612BFEB7}"/>
          </ac:spMkLst>
        </pc:spChg>
        <pc:spChg chg="add del">
          <ac:chgData name="Mariampolski, Ruth" userId="S::ruthm@nmhu.edu::d481627e-1f8d-46df-8fba-0cc801bbc434" providerId="AD" clId="Web-{3E3874A5-7958-8BA6-F63B-41EE9F35F5E8}" dt="2021-06-29T20:20:21.876" v="684"/>
          <ac:spMkLst>
            <pc:docMk/>
            <pc:sldMk cId="1690002617" sldId="318"/>
            <ac:spMk id="12" creationId="{82A3E04A-410A-47AF-B40B-31E83F08EAD5}"/>
          </ac:spMkLst>
        </pc:spChg>
        <pc:spChg chg="add mod">
          <ac:chgData name="Mariampolski, Ruth" userId="S::ruthm@nmhu.edu::d481627e-1f8d-46df-8fba-0cc801bbc434" providerId="AD" clId="Web-{3E3874A5-7958-8BA6-F63B-41EE9F35F5E8}" dt="2021-06-29T20:22:17.398" v="699" actId="1076"/>
          <ac:spMkLst>
            <pc:docMk/>
            <pc:sldMk cId="1690002617" sldId="318"/>
            <ac:spMk id="19" creationId="{5684F5BE-9C11-47DC-8944-B215E500B94D}"/>
          </ac:spMkLst>
        </pc:spChg>
        <pc:picChg chg="add mod">
          <ac:chgData name="Mariampolski, Ruth" userId="S::ruthm@nmhu.edu::d481627e-1f8d-46df-8fba-0cc801bbc434" providerId="AD" clId="Web-{3E3874A5-7958-8BA6-F63B-41EE9F35F5E8}" dt="2021-06-29T20:20:56.722" v="688" actId="1076"/>
          <ac:picMkLst>
            <pc:docMk/>
            <pc:sldMk cId="1690002617" sldId="318"/>
            <ac:picMk id="14" creationId="{71A35216-1155-453E-B892-591FCFC50456}"/>
          </ac:picMkLst>
        </pc:picChg>
        <pc:picChg chg="add mod">
          <ac:chgData name="Mariampolski, Ruth" userId="S::ruthm@nmhu.edu::d481627e-1f8d-46df-8fba-0cc801bbc434" providerId="AD" clId="Web-{3E3874A5-7958-8BA6-F63B-41EE9F35F5E8}" dt="2021-06-29T20:22:24.399" v="700" actId="1076"/>
          <ac:picMkLst>
            <pc:docMk/>
            <pc:sldMk cId="1690002617" sldId="318"/>
            <ac:picMk id="16" creationId="{0C4AF69C-00BF-42A2-A73E-61022E477CE0}"/>
          </ac:picMkLst>
        </pc:picChg>
        <pc:picChg chg="add del">
          <ac:chgData name="Mariampolski, Ruth" userId="S::ruthm@nmhu.edu::d481627e-1f8d-46df-8fba-0cc801bbc434" providerId="AD" clId="Web-{3E3874A5-7958-8BA6-F63B-41EE9F35F5E8}" dt="2021-06-29T20:21:22.848" v="691"/>
          <ac:picMkLst>
            <pc:docMk/>
            <pc:sldMk cId="1690002617" sldId="318"/>
            <ac:picMk id="18" creationId="{B3ECEA5B-5BA2-42F6-8B1B-C52EBFEEE292}"/>
          </ac:picMkLst>
        </pc:picChg>
      </pc:sldChg>
      <pc:sldChg chg="modSp add del">
        <pc:chgData name="Mariampolski, Ruth" userId="S::ruthm@nmhu.edu::d481627e-1f8d-46df-8fba-0cc801bbc434" providerId="AD" clId="Web-{3E3874A5-7958-8BA6-F63B-41EE9F35F5E8}" dt="2021-06-29T20:22:35.759" v="701"/>
        <pc:sldMkLst>
          <pc:docMk/>
          <pc:sldMk cId="1988650810" sldId="319"/>
        </pc:sldMkLst>
        <pc:spChg chg="mod">
          <ac:chgData name="Mariampolski, Ruth" userId="S::ruthm@nmhu.edu::d481627e-1f8d-46df-8fba-0cc801bbc434" providerId="AD" clId="Web-{3E3874A5-7958-8BA6-F63B-41EE9F35F5E8}" dt="2021-06-29T19:21:32.910" v="75" actId="1076"/>
          <ac:spMkLst>
            <pc:docMk/>
            <pc:sldMk cId="1988650810" sldId="319"/>
            <ac:spMk id="3" creationId="{9DB3C045-2137-4F0C-A048-F77BDBC0EB27}"/>
          </ac:spMkLst>
        </pc:spChg>
        <pc:spChg chg="mod">
          <ac:chgData name="Mariampolski, Ruth" userId="S::ruthm@nmhu.edu::d481627e-1f8d-46df-8fba-0cc801bbc434" providerId="AD" clId="Web-{3E3874A5-7958-8BA6-F63B-41EE9F35F5E8}" dt="2021-06-29T19:22:54.806" v="82" actId="20577"/>
          <ac:spMkLst>
            <pc:docMk/>
            <pc:sldMk cId="1988650810" sldId="319"/>
            <ac:spMk id="4" creationId="{D1F0CE22-5EEE-4B0D-8E39-B7E741B38917}"/>
          </ac:spMkLst>
        </pc:spChg>
        <pc:spChg chg="mod">
          <ac:chgData name="Mariampolski, Ruth" userId="S::ruthm@nmhu.edu::d481627e-1f8d-46df-8fba-0cc801bbc434" providerId="AD" clId="Web-{3E3874A5-7958-8BA6-F63B-41EE9F35F5E8}" dt="2021-06-29T20:18:26.401" v="665" actId="20577"/>
          <ac:spMkLst>
            <pc:docMk/>
            <pc:sldMk cId="1988650810" sldId="319"/>
            <ac:spMk id="5" creationId="{CD8872D0-3B55-48F9-9663-002889CF8D02}"/>
          </ac:spMkLst>
        </pc:spChg>
        <pc:spChg chg="mod">
          <ac:chgData name="Mariampolski, Ruth" userId="S::ruthm@nmhu.edu::d481627e-1f8d-46df-8fba-0cc801bbc434" providerId="AD" clId="Web-{3E3874A5-7958-8BA6-F63B-41EE9F35F5E8}" dt="2021-06-29T19:21:54.818" v="78" actId="1076"/>
          <ac:spMkLst>
            <pc:docMk/>
            <pc:sldMk cId="1988650810" sldId="319"/>
            <ac:spMk id="7" creationId="{5411B111-A8EA-45A5-B4EF-1E8B16AFDA93}"/>
          </ac:spMkLst>
        </pc:spChg>
        <pc:spChg chg="mod">
          <ac:chgData name="Mariampolski, Ruth" userId="S::ruthm@nmhu.edu::d481627e-1f8d-46df-8fba-0cc801bbc434" providerId="AD" clId="Web-{3E3874A5-7958-8BA6-F63B-41EE9F35F5E8}" dt="2021-06-29T19:21:59.943" v="79" actId="1076"/>
          <ac:spMkLst>
            <pc:docMk/>
            <pc:sldMk cId="1988650810" sldId="319"/>
            <ac:spMk id="8" creationId="{646F11D6-A213-4CC0-B4AC-58CB9033ED46}"/>
          </ac:spMkLst>
        </pc:spChg>
        <pc:picChg chg="mod">
          <ac:chgData name="Mariampolski, Ruth" userId="S::ruthm@nmhu.edu::d481627e-1f8d-46df-8fba-0cc801bbc434" providerId="AD" clId="Web-{3E3874A5-7958-8BA6-F63B-41EE9F35F5E8}" dt="2021-06-29T19:21:38.036" v="76" actId="1076"/>
          <ac:picMkLst>
            <pc:docMk/>
            <pc:sldMk cId="1988650810" sldId="319"/>
            <ac:picMk id="2" creationId="{A7FC1A92-6148-4360-8025-E52CE6CAED30}"/>
          </ac:picMkLst>
        </pc:picChg>
        <pc:picChg chg="mod">
          <ac:chgData name="Mariampolski, Ruth" userId="S::ruthm@nmhu.edu::d481627e-1f8d-46df-8fba-0cc801bbc434" providerId="AD" clId="Web-{3E3874A5-7958-8BA6-F63B-41EE9F35F5E8}" dt="2021-06-29T19:21:46.614" v="77" actId="1076"/>
          <ac:picMkLst>
            <pc:docMk/>
            <pc:sldMk cId="1988650810" sldId="319"/>
            <ac:picMk id="6" creationId="{C7798A15-D631-42CF-BBB7-2DECD041D16C}"/>
          </ac:picMkLst>
        </pc:picChg>
      </pc:sldChg>
      <pc:sldChg chg="modSp add replId">
        <pc:chgData name="Mariampolski, Ruth" userId="S::ruthm@nmhu.edu::d481627e-1f8d-46df-8fba-0cc801bbc434" providerId="AD" clId="Web-{3E3874A5-7958-8BA6-F63B-41EE9F35F5E8}" dt="2021-06-30T22:05:33.748" v="3105" actId="20577"/>
        <pc:sldMkLst>
          <pc:docMk/>
          <pc:sldMk cId="1261081187" sldId="320"/>
        </pc:sldMkLst>
        <pc:spChg chg="mod">
          <ac:chgData name="Mariampolski, Ruth" userId="S::ruthm@nmhu.edu::d481627e-1f8d-46df-8fba-0cc801bbc434" providerId="AD" clId="Web-{3E3874A5-7958-8BA6-F63B-41EE9F35F5E8}" dt="2021-06-30T22:05:33.748" v="3105" actId="20577"/>
          <ac:spMkLst>
            <pc:docMk/>
            <pc:sldMk cId="1261081187" sldId="320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29T19:51:36.544" v="164" actId="20577"/>
          <ac:spMkLst>
            <pc:docMk/>
            <pc:sldMk cId="1261081187" sldId="320"/>
            <ac:spMk id="3" creationId="{00000000-0000-0000-0000-000000000000}"/>
          </ac:spMkLst>
        </pc:spChg>
      </pc:sldChg>
      <pc:sldChg chg="addSp delSp modSp add replId">
        <pc:chgData name="Mariampolski, Ruth" userId="S::ruthm@nmhu.edu::d481627e-1f8d-46df-8fba-0cc801bbc434" providerId="AD" clId="Web-{3E3874A5-7958-8BA6-F63B-41EE9F35F5E8}" dt="2021-06-30T23:20:44.787" v="3127" actId="20577"/>
        <pc:sldMkLst>
          <pc:docMk/>
          <pc:sldMk cId="178788353" sldId="321"/>
        </pc:sldMkLst>
        <pc:spChg chg="del mod">
          <ac:chgData name="Mariampolski, Ruth" userId="S::ruthm@nmhu.edu::d481627e-1f8d-46df-8fba-0cc801bbc434" providerId="AD" clId="Web-{3E3874A5-7958-8BA6-F63B-41EE9F35F5E8}" dt="2021-06-29T21:10:51.255" v="888"/>
          <ac:spMkLst>
            <pc:docMk/>
            <pc:sldMk cId="178788353" sldId="321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29T21:16:05.553" v="1109" actId="20577"/>
          <ac:spMkLst>
            <pc:docMk/>
            <pc:sldMk cId="178788353" sldId="321"/>
            <ac:spMk id="3" creationId="{00000000-0000-0000-0000-000000000000}"/>
          </ac:spMkLst>
        </pc:spChg>
        <pc:spChg chg="del mod">
          <ac:chgData name="Mariampolski, Ruth" userId="S::ruthm@nmhu.edu::d481627e-1f8d-46df-8fba-0cc801bbc434" providerId="AD" clId="Web-{3E3874A5-7958-8BA6-F63B-41EE9F35F5E8}" dt="2021-06-29T21:10:43.926" v="885"/>
          <ac:spMkLst>
            <pc:docMk/>
            <pc:sldMk cId="178788353" sldId="321"/>
            <ac:spMk id="5" creationId="{6B2F535F-E903-4234-9334-A4937187EB51}"/>
          </ac:spMkLst>
        </pc:spChg>
        <pc:spChg chg="add mod">
          <ac:chgData name="Mariampolski, Ruth" userId="S::ruthm@nmhu.edu::d481627e-1f8d-46df-8fba-0cc801bbc434" providerId="AD" clId="Web-{3E3874A5-7958-8BA6-F63B-41EE9F35F5E8}" dt="2021-06-30T23:20:44.787" v="3127" actId="20577"/>
          <ac:spMkLst>
            <pc:docMk/>
            <pc:sldMk cId="178788353" sldId="321"/>
            <ac:spMk id="7" creationId="{82939AC0-6DCF-4413-9E2F-6AEC6460C11A}"/>
          </ac:spMkLst>
        </pc:spChg>
        <pc:picChg chg="del">
          <ac:chgData name="Mariampolski, Ruth" userId="S::ruthm@nmhu.edu::d481627e-1f8d-46df-8fba-0cc801bbc434" providerId="AD" clId="Web-{3E3874A5-7958-8BA6-F63B-41EE9F35F5E8}" dt="2021-06-29T21:10:45.723" v="886"/>
          <ac:picMkLst>
            <pc:docMk/>
            <pc:sldMk cId="178788353" sldId="321"/>
            <ac:picMk id="4" creationId="{160B372F-1C2E-471C-BF1A-FE71CABBF84C}"/>
          </ac:picMkLst>
        </pc:picChg>
      </pc:sldChg>
      <pc:sldChg chg="modSp add replId">
        <pc:chgData name="Mariampolski, Ruth" userId="S::ruthm@nmhu.edu::d481627e-1f8d-46df-8fba-0cc801bbc434" providerId="AD" clId="Web-{3E3874A5-7958-8BA6-F63B-41EE9F35F5E8}" dt="2021-06-30T22:06:05.484" v="3106" actId="20577"/>
        <pc:sldMkLst>
          <pc:docMk/>
          <pc:sldMk cId="3678258800" sldId="322"/>
        </pc:sldMkLst>
        <pc:spChg chg="mod">
          <ac:chgData name="Mariampolski, Ruth" userId="S::ruthm@nmhu.edu::d481627e-1f8d-46df-8fba-0cc801bbc434" providerId="AD" clId="Web-{3E3874A5-7958-8BA6-F63B-41EE9F35F5E8}" dt="2021-06-30T22:06:05.484" v="3106" actId="20577"/>
          <ac:spMkLst>
            <pc:docMk/>
            <pc:sldMk cId="3678258800" sldId="322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3E3874A5-7958-8BA6-F63B-41EE9F35F5E8}" dt="2021-06-29T21:51:36.264" v="1830" actId="20577"/>
          <ac:spMkLst>
            <pc:docMk/>
            <pc:sldMk cId="3678258800" sldId="322"/>
            <ac:spMk id="3" creationId="{00000000-0000-0000-0000-000000000000}"/>
          </ac:spMkLst>
        </pc:spChg>
      </pc:sldChg>
      <pc:sldChg chg="modSp new">
        <pc:chgData name="Mariampolski, Ruth" userId="S::ruthm@nmhu.edu::d481627e-1f8d-46df-8fba-0cc801bbc434" providerId="AD" clId="Web-{3E3874A5-7958-8BA6-F63B-41EE9F35F5E8}" dt="2021-06-30T20:21:56.803" v="2672" actId="20577"/>
        <pc:sldMkLst>
          <pc:docMk/>
          <pc:sldMk cId="2574462974" sldId="323"/>
        </pc:sldMkLst>
        <pc:spChg chg="mod">
          <ac:chgData name="Mariampolski, Ruth" userId="S::ruthm@nmhu.edu::d481627e-1f8d-46df-8fba-0cc801bbc434" providerId="AD" clId="Web-{3E3874A5-7958-8BA6-F63B-41EE9F35F5E8}" dt="2021-06-30T20:21:56.803" v="2672" actId="20577"/>
          <ac:spMkLst>
            <pc:docMk/>
            <pc:sldMk cId="2574462974" sldId="323"/>
            <ac:spMk id="2" creationId="{B32B5013-DA83-40F6-B45D-642C900B88F8}"/>
          </ac:spMkLst>
        </pc:spChg>
        <pc:spChg chg="mod">
          <ac:chgData name="Mariampolski, Ruth" userId="S::ruthm@nmhu.edu::d481627e-1f8d-46df-8fba-0cc801bbc434" providerId="AD" clId="Web-{3E3874A5-7958-8BA6-F63B-41EE9F35F5E8}" dt="2021-06-29T21:56:10.795" v="1907" actId="20577"/>
          <ac:spMkLst>
            <pc:docMk/>
            <pc:sldMk cId="2574462974" sldId="323"/>
            <ac:spMk id="3" creationId="{612C802C-85F3-4CAF-9BF7-3E13D3A66BB4}"/>
          </ac:spMkLst>
        </pc:spChg>
      </pc:sldChg>
      <pc:sldChg chg="addSp delSp modSp new">
        <pc:chgData name="Mariampolski, Ruth" userId="S::ruthm@nmhu.edu::d481627e-1f8d-46df-8fba-0cc801bbc434" providerId="AD" clId="Web-{3E3874A5-7958-8BA6-F63B-41EE9F35F5E8}" dt="2021-06-30T23:19:54.253" v="3123" actId="20577"/>
        <pc:sldMkLst>
          <pc:docMk/>
          <pc:sldMk cId="4210535995" sldId="324"/>
        </pc:sldMkLst>
        <pc:spChg chg="del mod">
          <ac:chgData name="Mariampolski, Ruth" userId="S::ruthm@nmhu.edu::d481627e-1f8d-46df-8fba-0cc801bbc434" providerId="AD" clId="Web-{3E3874A5-7958-8BA6-F63B-41EE9F35F5E8}" dt="2021-06-30T16:40:16.220" v="2471"/>
          <ac:spMkLst>
            <pc:docMk/>
            <pc:sldMk cId="4210535995" sldId="324"/>
            <ac:spMk id="2" creationId="{40931B96-8D38-405A-954C-E6EA4BDA99B0}"/>
          </ac:spMkLst>
        </pc:spChg>
        <pc:spChg chg="mod">
          <ac:chgData name="Mariampolski, Ruth" userId="S::ruthm@nmhu.edu::d481627e-1f8d-46df-8fba-0cc801bbc434" providerId="AD" clId="Web-{3E3874A5-7958-8BA6-F63B-41EE9F35F5E8}" dt="2021-06-30T20:19:38.919" v="2664" actId="1076"/>
          <ac:spMkLst>
            <pc:docMk/>
            <pc:sldMk cId="4210535995" sldId="324"/>
            <ac:spMk id="3" creationId="{DF462F38-358D-4041-ACD1-08B880E9495F}"/>
          </ac:spMkLst>
        </pc:spChg>
        <pc:spChg chg="add mod">
          <ac:chgData name="Mariampolski, Ruth" userId="S::ruthm@nmhu.edu::d481627e-1f8d-46df-8fba-0cc801bbc434" providerId="AD" clId="Web-{3E3874A5-7958-8BA6-F63B-41EE9F35F5E8}" dt="2021-06-30T23:19:54.253" v="3123" actId="20577"/>
          <ac:spMkLst>
            <pc:docMk/>
            <pc:sldMk cId="4210535995" sldId="324"/>
            <ac:spMk id="4" creationId="{0DE709B9-C443-4E9D-8133-B82A44ECA150}"/>
          </ac:spMkLst>
        </pc:spChg>
      </pc:sldChg>
      <pc:sldChg chg="modSp new">
        <pc:chgData name="Mariampolski, Ruth" userId="S::ruthm@nmhu.edu::d481627e-1f8d-46df-8fba-0cc801bbc434" providerId="AD" clId="Web-{3E3874A5-7958-8BA6-F63B-41EE9F35F5E8}" dt="2021-06-30T22:09:27.370" v="3116" actId="20577"/>
        <pc:sldMkLst>
          <pc:docMk/>
          <pc:sldMk cId="1004206086" sldId="325"/>
        </pc:sldMkLst>
        <pc:spChg chg="mod">
          <ac:chgData name="Mariampolski, Ruth" userId="S::ruthm@nmhu.edu::d481627e-1f8d-46df-8fba-0cc801bbc434" providerId="AD" clId="Web-{3E3874A5-7958-8BA6-F63B-41EE9F35F5E8}" dt="2021-06-30T22:08:14.491" v="3112" actId="20577"/>
          <ac:spMkLst>
            <pc:docMk/>
            <pc:sldMk cId="1004206086" sldId="325"/>
            <ac:spMk id="2" creationId="{029DCCB1-FAD0-40EA-8300-5623412E3070}"/>
          </ac:spMkLst>
        </pc:spChg>
        <pc:spChg chg="mod">
          <ac:chgData name="Mariampolski, Ruth" userId="S::ruthm@nmhu.edu::d481627e-1f8d-46df-8fba-0cc801bbc434" providerId="AD" clId="Web-{3E3874A5-7958-8BA6-F63B-41EE9F35F5E8}" dt="2021-06-30T22:09:27.370" v="3116" actId="20577"/>
          <ac:spMkLst>
            <pc:docMk/>
            <pc:sldMk cId="1004206086" sldId="325"/>
            <ac:spMk id="3" creationId="{DC5E1788-B9C1-46A4-8BFF-253B1AAF813B}"/>
          </ac:spMkLst>
        </pc:spChg>
      </pc:sldChg>
      <pc:sldMasterChg chg="add addSldLayout">
        <pc:chgData name="Mariampolski, Ruth" userId="S::ruthm@nmhu.edu::d481627e-1f8d-46df-8fba-0cc801bbc434" providerId="AD" clId="Web-{3E3874A5-7958-8BA6-F63B-41EE9F35F5E8}" dt="2021-06-29T19:18:09.586" v="51"/>
        <pc:sldMasterMkLst>
          <pc:docMk/>
          <pc:sldMasterMk cId="694592151" sldId="2147483702"/>
        </pc:sldMasterMkLst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1243221409" sldId="2147483703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168005963" sldId="2147483704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1641066540" sldId="2147483705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1473271626" sldId="2147483706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745638847" sldId="2147483707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1616240044" sldId="2147483708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2892859904" sldId="2147483709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3198535443" sldId="2147483710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2422058290" sldId="2147483711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638610279" sldId="2147483712"/>
          </pc:sldLayoutMkLst>
        </pc:sldLayoutChg>
        <pc:sldLayoutChg chg="add">
          <pc:chgData name="Mariampolski, Ruth" userId="S::ruthm@nmhu.edu::d481627e-1f8d-46df-8fba-0cc801bbc434" providerId="AD" clId="Web-{3E3874A5-7958-8BA6-F63B-41EE9F35F5E8}" dt="2021-06-29T19:18:09.586" v="51"/>
          <pc:sldLayoutMkLst>
            <pc:docMk/>
            <pc:sldMasterMk cId="694592151" sldId="2147483702"/>
            <pc:sldLayoutMk cId="25085666" sldId="2147483713"/>
          </pc:sldLayoutMkLst>
        </pc:sldLayoutChg>
      </pc:sldMasterChg>
    </pc:docChg>
  </pc:docChgLst>
  <pc:docChgLst>
    <pc:chgData name="Mariampolski, Ruth" userId="S::ruthm@nmhu.edu::d481627e-1f8d-46df-8fba-0cc801bbc434" providerId="AD" clId="Web-{36F3B671-B0AB-6163-BEED-6F5C4C432A51}"/>
    <pc:docChg chg="modSld">
      <pc:chgData name="Mariampolski, Ruth" userId="S::ruthm@nmhu.edu::d481627e-1f8d-46df-8fba-0cc801bbc434" providerId="AD" clId="Web-{36F3B671-B0AB-6163-BEED-6F5C4C432A51}" dt="2021-07-13T22:56:15.924" v="12" actId="20577"/>
      <pc:docMkLst>
        <pc:docMk/>
      </pc:docMkLst>
      <pc:sldChg chg="modSp">
        <pc:chgData name="Mariampolski, Ruth" userId="S::ruthm@nmhu.edu::d481627e-1f8d-46df-8fba-0cc801bbc434" providerId="AD" clId="Web-{36F3B671-B0AB-6163-BEED-6F5C4C432A51}" dt="2021-07-13T22:49:35.493" v="0" actId="20577"/>
        <pc:sldMkLst>
          <pc:docMk/>
          <pc:sldMk cId="2843996599" sldId="267"/>
        </pc:sldMkLst>
        <pc:spChg chg="mod">
          <ac:chgData name="Mariampolski, Ruth" userId="S::ruthm@nmhu.edu::d481627e-1f8d-46df-8fba-0cc801bbc434" providerId="AD" clId="Web-{36F3B671-B0AB-6163-BEED-6F5C4C432A51}" dt="2021-07-13T22:49:35.493" v="0" actId="20577"/>
          <ac:spMkLst>
            <pc:docMk/>
            <pc:sldMk cId="2843996599" sldId="267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36F3B671-B0AB-6163-BEED-6F5C4C432A51}" dt="2021-07-13T22:56:15.924" v="12" actId="20577"/>
        <pc:sldMkLst>
          <pc:docMk/>
          <pc:sldMk cId="860781526" sldId="306"/>
        </pc:sldMkLst>
        <pc:spChg chg="mod">
          <ac:chgData name="Mariampolski, Ruth" userId="S::ruthm@nmhu.edu::d481627e-1f8d-46df-8fba-0cc801bbc434" providerId="AD" clId="Web-{36F3B671-B0AB-6163-BEED-6F5C4C432A51}" dt="2021-07-13T22:56:15.924" v="12" actId="20577"/>
          <ac:spMkLst>
            <pc:docMk/>
            <pc:sldMk cId="860781526" sldId="306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36F3B671-B0AB-6163-BEED-6F5C4C432A51}" dt="2021-07-13T22:55:05.548" v="10" actId="20577"/>
        <pc:sldMkLst>
          <pc:docMk/>
          <pc:sldMk cId="1004206086" sldId="325"/>
        </pc:sldMkLst>
        <pc:spChg chg="mod">
          <ac:chgData name="Mariampolski, Ruth" userId="S::ruthm@nmhu.edu::d481627e-1f8d-46df-8fba-0cc801bbc434" providerId="AD" clId="Web-{36F3B671-B0AB-6163-BEED-6F5C4C432A51}" dt="2021-07-13T22:55:05.548" v="10" actId="20577"/>
          <ac:spMkLst>
            <pc:docMk/>
            <pc:sldMk cId="1004206086" sldId="325"/>
            <ac:spMk id="2" creationId="{029DCCB1-FAD0-40EA-8300-5623412E3070}"/>
          </ac:spMkLst>
        </pc:spChg>
      </pc:sldChg>
    </pc:docChg>
  </pc:docChgLst>
  <pc:docChgLst>
    <pc:chgData name="Mariampolski, Ruth" userId="S::ruthm@nmhu.edu::d481627e-1f8d-46df-8fba-0cc801bbc434" providerId="AD" clId="Web-{6EA6D965-2EFD-1068-BA20-5FA794FB9AD9}"/>
    <pc:docChg chg="delSld modSld modSection">
      <pc:chgData name="Mariampolski, Ruth" userId="S::ruthm@nmhu.edu::d481627e-1f8d-46df-8fba-0cc801bbc434" providerId="AD" clId="Web-{6EA6D965-2EFD-1068-BA20-5FA794FB9AD9}" dt="2021-06-29T17:40:28.729" v="11"/>
      <pc:docMkLst>
        <pc:docMk/>
      </pc:docMkLst>
      <pc:sldChg chg="del">
        <pc:chgData name="Mariampolski, Ruth" userId="S::ruthm@nmhu.edu::d481627e-1f8d-46df-8fba-0cc801bbc434" providerId="AD" clId="Web-{6EA6D965-2EFD-1068-BA20-5FA794FB9AD9}" dt="2021-06-29T17:39:12.897" v="0"/>
        <pc:sldMkLst>
          <pc:docMk/>
          <pc:sldMk cId="3184166139" sldId="256"/>
        </pc:sldMkLst>
      </pc:sldChg>
      <pc:sldChg chg="modSp">
        <pc:chgData name="Mariampolski, Ruth" userId="S::ruthm@nmhu.edu::d481627e-1f8d-46df-8fba-0cc801bbc434" providerId="AD" clId="Web-{6EA6D965-2EFD-1068-BA20-5FA794FB9AD9}" dt="2021-06-29T17:40:07.212" v="8" actId="20577"/>
        <pc:sldMkLst>
          <pc:docMk/>
          <pc:sldMk cId="2480674501" sldId="257"/>
        </pc:sldMkLst>
        <pc:spChg chg="mod">
          <ac:chgData name="Mariampolski, Ruth" userId="S::ruthm@nmhu.edu::d481627e-1f8d-46df-8fba-0cc801bbc434" providerId="AD" clId="Web-{6EA6D965-2EFD-1068-BA20-5FA794FB9AD9}" dt="2021-06-29T17:40:07.212" v="8" actId="20577"/>
          <ac:spMkLst>
            <pc:docMk/>
            <pc:sldMk cId="2480674501" sldId="257"/>
            <ac:spMk id="3" creationId="{00000000-0000-0000-0000-000000000000}"/>
          </ac:spMkLst>
        </pc:spChg>
      </pc:sldChg>
      <pc:sldChg chg="del">
        <pc:chgData name="Mariampolski, Ruth" userId="S::ruthm@nmhu.edu::d481627e-1f8d-46df-8fba-0cc801bbc434" providerId="AD" clId="Web-{6EA6D965-2EFD-1068-BA20-5FA794FB9AD9}" dt="2021-06-29T17:40:22.041" v="10"/>
        <pc:sldMkLst>
          <pc:docMk/>
          <pc:sldMk cId="3104488272" sldId="259"/>
        </pc:sldMkLst>
      </pc:sldChg>
      <pc:sldChg chg="del">
        <pc:chgData name="Mariampolski, Ruth" userId="S::ruthm@nmhu.edu::d481627e-1f8d-46df-8fba-0cc801bbc434" providerId="AD" clId="Web-{6EA6D965-2EFD-1068-BA20-5FA794FB9AD9}" dt="2021-06-29T17:40:28.729" v="11"/>
        <pc:sldMkLst>
          <pc:docMk/>
          <pc:sldMk cId="1291135064" sldId="260"/>
        </pc:sldMkLst>
      </pc:sldChg>
      <pc:sldChg chg="del">
        <pc:chgData name="Mariampolski, Ruth" userId="S::ruthm@nmhu.edu::d481627e-1f8d-46df-8fba-0cc801bbc434" providerId="AD" clId="Web-{6EA6D965-2EFD-1068-BA20-5FA794FB9AD9}" dt="2021-06-29T17:40:09.994" v="9"/>
        <pc:sldMkLst>
          <pc:docMk/>
          <pc:sldMk cId="2112623471" sldId="280"/>
        </pc:sldMkLst>
      </pc:sldChg>
    </pc:docChg>
  </pc:docChgLst>
  <pc:docChgLst>
    <pc:chgData name="Mariampolski, Ruth" userId="S::ruthm@nmhu.edu::d481627e-1f8d-46df-8fba-0cc801bbc434" providerId="AD" clId="Web-{D44EDF76-C6D4-619F-6F06-A9D202371F78}"/>
    <pc:docChg chg="modSld">
      <pc:chgData name="Mariampolski, Ruth" userId="S::ruthm@nmhu.edu::d481627e-1f8d-46df-8fba-0cc801bbc434" providerId="AD" clId="Web-{D44EDF76-C6D4-619F-6F06-A9D202371F78}" dt="2021-07-09T22:00:42.953" v="265" actId="20577"/>
      <pc:docMkLst>
        <pc:docMk/>
      </pc:docMkLst>
      <pc:sldChg chg="modSp">
        <pc:chgData name="Mariampolski, Ruth" userId="S::ruthm@nmhu.edu::d481627e-1f8d-46df-8fba-0cc801bbc434" providerId="AD" clId="Web-{D44EDF76-C6D4-619F-6F06-A9D202371F78}" dt="2021-07-09T19:23:36.323" v="160" actId="20577"/>
        <pc:sldMkLst>
          <pc:docMk/>
          <pc:sldMk cId="2480674501" sldId="257"/>
        </pc:sldMkLst>
        <pc:spChg chg="mod">
          <ac:chgData name="Mariampolski, Ruth" userId="S::ruthm@nmhu.edu::d481627e-1f8d-46df-8fba-0cc801bbc434" providerId="AD" clId="Web-{D44EDF76-C6D4-619F-6F06-A9D202371F78}" dt="2021-07-09T19:23:36.323" v="160" actId="20577"/>
          <ac:spMkLst>
            <pc:docMk/>
            <pc:sldMk cId="2480674501" sldId="257"/>
            <ac:spMk id="3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6:24:23.936" v="93" actId="1076"/>
        <pc:sldMkLst>
          <pc:docMk/>
          <pc:sldMk cId="2547144944" sldId="266"/>
        </pc:sldMkLst>
        <pc:spChg chg="mod">
          <ac:chgData name="Mariampolski, Ruth" userId="S::ruthm@nmhu.edu::d481627e-1f8d-46df-8fba-0cc801bbc434" providerId="AD" clId="Web-{D44EDF76-C6D4-619F-6F06-A9D202371F78}" dt="2021-07-09T16:23:34.029" v="84" actId="20577"/>
          <ac:spMkLst>
            <pc:docMk/>
            <pc:sldMk cId="2547144944" sldId="266"/>
            <ac:spMk id="2" creationId="{00000000-0000-0000-0000-000000000000}"/>
          </ac:spMkLst>
        </pc:spChg>
        <pc:spChg chg="mod">
          <ac:chgData name="Mariampolski, Ruth" userId="S::ruthm@nmhu.edu::d481627e-1f8d-46df-8fba-0cc801bbc434" providerId="AD" clId="Web-{D44EDF76-C6D4-619F-6F06-A9D202371F78}" dt="2021-07-09T16:24:08.858" v="91" actId="1076"/>
          <ac:spMkLst>
            <pc:docMk/>
            <pc:sldMk cId="2547144944" sldId="266"/>
            <ac:spMk id="5" creationId="{6B2F535F-E903-4234-9334-A4937187EB51}"/>
          </ac:spMkLst>
        </pc:spChg>
        <pc:picChg chg="mod">
          <ac:chgData name="Mariampolski, Ruth" userId="S::ruthm@nmhu.edu::d481627e-1f8d-46df-8fba-0cc801bbc434" providerId="AD" clId="Web-{D44EDF76-C6D4-619F-6F06-A9D202371F78}" dt="2021-07-09T16:24:23.936" v="93" actId="1076"/>
          <ac:picMkLst>
            <pc:docMk/>
            <pc:sldMk cId="2547144944" sldId="266"/>
            <ac:picMk id="4" creationId="{160B372F-1C2E-471C-BF1A-FE71CABBF84C}"/>
          </ac:picMkLst>
        </pc:picChg>
      </pc:sldChg>
      <pc:sldChg chg="modSp">
        <pc:chgData name="Mariampolski, Ruth" userId="S::ruthm@nmhu.edu::d481627e-1f8d-46df-8fba-0cc801bbc434" providerId="AD" clId="Web-{D44EDF76-C6D4-619F-6F06-A9D202371F78}" dt="2021-07-09T22:00:23.405" v="264" actId="20577"/>
        <pc:sldMkLst>
          <pc:docMk/>
          <pc:sldMk cId="2843996599" sldId="267"/>
        </pc:sldMkLst>
        <pc:spChg chg="mod">
          <ac:chgData name="Mariampolski, Ruth" userId="S::ruthm@nmhu.edu::d481627e-1f8d-46df-8fba-0cc801bbc434" providerId="AD" clId="Web-{D44EDF76-C6D4-619F-6F06-A9D202371F78}" dt="2021-07-09T22:00:23.405" v="264" actId="20577"/>
          <ac:spMkLst>
            <pc:docMk/>
            <pc:sldMk cId="2843996599" sldId="267"/>
            <ac:spMk id="3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9:24:15.652" v="164" actId="20577"/>
        <pc:sldMkLst>
          <pc:docMk/>
          <pc:sldMk cId="930931287" sldId="268"/>
        </pc:sldMkLst>
        <pc:spChg chg="mod">
          <ac:chgData name="Mariampolski, Ruth" userId="S::ruthm@nmhu.edu::d481627e-1f8d-46df-8fba-0cc801bbc434" providerId="AD" clId="Web-{D44EDF76-C6D4-619F-6F06-A9D202371F78}" dt="2021-07-09T19:24:15.652" v="164" actId="20577"/>
          <ac:spMkLst>
            <pc:docMk/>
            <pc:sldMk cId="930931287" sldId="268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6:28:25.547" v="108" actId="20577"/>
        <pc:sldMkLst>
          <pc:docMk/>
          <pc:sldMk cId="362808058" sldId="271"/>
        </pc:sldMkLst>
        <pc:spChg chg="mod">
          <ac:chgData name="Mariampolski, Ruth" userId="S::ruthm@nmhu.edu::d481627e-1f8d-46df-8fba-0cc801bbc434" providerId="AD" clId="Web-{D44EDF76-C6D4-619F-6F06-A9D202371F78}" dt="2021-07-09T16:28:25.547" v="108" actId="20577"/>
          <ac:spMkLst>
            <pc:docMk/>
            <pc:sldMk cId="362808058" sldId="271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6:26:27.687" v="103" actId="20577"/>
        <pc:sldMkLst>
          <pc:docMk/>
          <pc:sldMk cId="3132213425" sldId="272"/>
        </pc:sldMkLst>
        <pc:spChg chg="mod">
          <ac:chgData name="Mariampolski, Ruth" userId="S::ruthm@nmhu.edu::d481627e-1f8d-46df-8fba-0cc801bbc434" providerId="AD" clId="Web-{D44EDF76-C6D4-619F-6F06-A9D202371F78}" dt="2021-07-09T16:26:27.687" v="103" actId="20577"/>
          <ac:spMkLst>
            <pc:docMk/>
            <pc:sldMk cId="3132213425" sldId="272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21:59:32.451" v="258" actId="20577"/>
        <pc:sldMkLst>
          <pc:docMk/>
          <pc:sldMk cId="860781526" sldId="306"/>
        </pc:sldMkLst>
        <pc:spChg chg="mod">
          <ac:chgData name="Mariampolski, Ruth" userId="S::ruthm@nmhu.edu::d481627e-1f8d-46df-8fba-0cc801bbc434" providerId="AD" clId="Web-{D44EDF76-C6D4-619F-6F06-A9D202371F78}" dt="2021-07-09T21:59:32.451" v="258" actId="20577"/>
          <ac:spMkLst>
            <pc:docMk/>
            <pc:sldMk cId="860781526" sldId="306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9:08:21.141" v="157" actId="1076"/>
        <pc:sldMkLst>
          <pc:docMk/>
          <pc:sldMk cId="946763988" sldId="308"/>
        </pc:sldMkLst>
        <pc:spChg chg="mod">
          <ac:chgData name="Mariampolski, Ruth" userId="S::ruthm@nmhu.edu::d481627e-1f8d-46df-8fba-0cc801bbc434" providerId="AD" clId="Web-{D44EDF76-C6D4-619F-6F06-A9D202371F78}" dt="2021-07-09T19:08:21.141" v="157" actId="1076"/>
          <ac:spMkLst>
            <pc:docMk/>
            <pc:sldMk cId="946763988" sldId="308"/>
            <ac:spMk id="2" creationId="{A27B2150-B833-4075-813E-91ED8F97A0F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22:00:42.953" v="265" actId="20577"/>
        <pc:sldMkLst>
          <pc:docMk/>
          <pc:sldMk cId="1690002617" sldId="318"/>
        </pc:sldMkLst>
        <pc:spChg chg="mod">
          <ac:chgData name="Mariampolski, Ruth" userId="S::ruthm@nmhu.edu::d481627e-1f8d-46df-8fba-0cc801bbc434" providerId="AD" clId="Web-{D44EDF76-C6D4-619F-6F06-A9D202371F78}" dt="2021-07-09T16:20:04.684" v="25" actId="20577"/>
          <ac:spMkLst>
            <pc:docMk/>
            <pc:sldMk cId="1690002617" sldId="318"/>
            <ac:spMk id="3" creationId="{00000000-0000-0000-0000-000000000000}"/>
          </ac:spMkLst>
        </pc:spChg>
        <pc:spChg chg="mod">
          <ac:chgData name="Mariampolski, Ruth" userId="S::ruthm@nmhu.edu::d481627e-1f8d-46df-8fba-0cc801bbc434" providerId="AD" clId="Web-{D44EDF76-C6D4-619F-6F06-A9D202371F78}" dt="2021-07-09T16:19:53.403" v="23" actId="20577"/>
          <ac:spMkLst>
            <pc:docMk/>
            <pc:sldMk cId="1690002617" sldId="318"/>
            <ac:spMk id="8" creationId="{CC8542EC-A90D-4EDD-9F10-002CF60A61AB}"/>
          </ac:spMkLst>
        </pc:spChg>
        <pc:spChg chg="mod">
          <ac:chgData name="Mariampolski, Ruth" userId="S::ruthm@nmhu.edu::d481627e-1f8d-46df-8fba-0cc801bbc434" providerId="AD" clId="Web-{D44EDF76-C6D4-619F-6F06-A9D202371F78}" dt="2021-07-09T22:00:42.953" v="265" actId="20577"/>
          <ac:spMkLst>
            <pc:docMk/>
            <pc:sldMk cId="1690002617" sldId="318"/>
            <ac:spMk id="19" creationId="{5684F5BE-9C11-47DC-8944-B215E500B94D}"/>
          </ac:spMkLst>
        </pc:spChg>
      </pc:sldChg>
      <pc:sldChg chg="modSp addAnim modAnim">
        <pc:chgData name="Mariampolski, Ruth" userId="S::ruthm@nmhu.edu::d481627e-1f8d-46df-8fba-0cc801bbc434" providerId="AD" clId="Web-{D44EDF76-C6D4-619F-6F06-A9D202371F78}" dt="2021-07-09T20:56:01.368" v="197" actId="20577"/>
        <pc:sldMkLst>
          <pc:docMk/>
          <pc:sldMk cId="1261081187" sldId="320"/>
        </pc:sldMkLst>
        <pc:spChg chg="mod">
          <ac:chgData name="Mariampolski, Ruth" userId="S::ruthm@nmhu.edu::d481627e-1f8d-46df-8fba-0cc801bbc434" providerId="AD" clId="Web-{D44EDF76-C6D4-619F-6F06-A9D202371F78}" dt="2021-07-09T20:56:01.368" v="197" actId="20577"/>
          <ac:spMkLst>
            <pc:docMk/>
            <pc:sldMk cId="1261081187" sldId="320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6:25:18.327" v="96" actId="20577"/>
        <pc:sldMkLst>
          <pc:docMk/>
          <pc:sldMk cId="178788353" sldId="321"/>
        </pc:sldMkLst>
        <pc:spChg chg="mod">
          <ac:chgData name="Mariampolski, Ruth" userId="S::ruthm@nmhu.edu::d481627e-1f8d-46df-8fba-0cc801bbc434" providerId="AD" clId="Web-{D44EDF76-C6D4-619F-6F06-A9D202371F78}" dt="2021-07-09T16:25:18.327" v="96" actId="20577"/>
          <ac:spMkLst>
            <pc:docMk/>
            <pc:sldMk cId="178788353" sldId="321"/>
            <ac:spMk id="7" creationId="{82939AC0-6DCF-4413-9E2F-6AEC6460C11A}"/>
          </ac:spMkLst>
        </pc:spChg>
      </pc:sldChg>
      <pc:sldChg chg="addSp modSp addAnim modAnim">
        <pc:chgData name="Mariampolski, Ruth" userId="S::ruthm@nmhu.edu::d481627e-1f8d-46df-8fba-0cc801bbc434" providerId="AD" clId="Web-{D44EDF76-C6D4-619F-6F06-A9D202371F78}" dt="2021-07-09T18:08:58.966" v="156" actId="20577"/>
        <pc:sldMkLst>
          <pc:docMk/>
          <pc:sldMk cId="3678258800" sldId="322"/>
        </pc:sldMkLst>
        <pc:spChg chg="mod">
          <ac:chgData name="Mariampolski, Ruth" userId="S::ruthm@nmhu.edu::d481627e-1f8d-46df-8fba-0cc801bbc434" providerId="AD" clId="Web-{D44EDF76-C6D4-619F-6F06-A9D202371F78}" dt="2021-07-09T18:08:58.966" v="156" actId="20577"/>
          <ac:spMkLst>
            <pc:docMk/>
            <pc:sldMk cId="3678258800" sldId="322"/>
            <ac:spMk id="2" creationId="{00000000-0000-0000-0000-000000000000}"/>
          </ac:spMkLst>
        </pc:spChg>
        <pc:spChg chg="add mod">
          <ac:chgData name="Mariampolski, Ruth" userId="S::ruthm@nmhu.edu::d481627e-1f8d-46df-8fba-0cc801bbc434" providerId="AD" clId="Web-{D44EDF76-C6D4-619F-6F06-A9D202371F78}" dt="2021-07-09T18:06:25.965" v="130" actId="20577"/>
          <ac:spMkLst>
            <pc:docMk/>
            <pc:sldMk cId="3678258800" sldId="322"/>
            <ac:spMk id="4" creationId="{39494B70-9B0F-4771-953E-7C59FBA630B5}"/>
          </ac:spMkLst>
        </pc:spChg>
        <pc:spChg chg="add mod">
          <ac:chgData name="Mariampolski, Ruth" userId="S::ruthm@nmhu.edu::d481627e-1f8d-46df-8fba-0cc801bbc434" providerId="AD" clId="Web-{D44EDF76-C6D4-619F-6F06-A9D202371F78}" dt="2021-07-09T18:08:40.951" v="155" actId="20577"/>
          <ac:spMkLst>
            <pc:docMk/>
            <pc:sldMk cId="3678258800" sldId="322"/>
            <ac:spMk id="5" creationId="{00104CDE-18AB-4664-A54F-311B6D4DD657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8:03:23.572" v="118" actId="20577"/>
        <pc:sldMkLst>
          <pc:docMk/>
          <pc:sldMk cId="2574462974" sldId="323"/>
        </pc:sldMkLst>
        <pc:spChg chg="mod">
          <ac:chgData name="Mariampolski, Ruth" userId="S::ruthm@nmhu.edu::d481627e-1f8d-46df-8fba-0cc801bbc434" providerId="AD" clId="Web-{D44EDF76-C6D4-619F-6F06-A9D202371F78}" dt="2021-07-09T18:03:23.572" v="118" actId="20577"/>
          <ac:spMkLst>
            <pc:docMk/>
            <pc:sldMk cId="2574462974" sldId="323"/>
            <ac:spMk id="2" creationId="{B32B5013-DA83-40F6-B45D-642C900B88F8}"/>
          </ac:spMkLst>
        </pc:spChg>
      </pc:sldChg>
      <pc:sldChg chg="modSp addAnim modAnim">
        <pc:chgData name="Mariampolski, Ruth" userId="S::ruthm@nmhu.edu::d481627e-1f8d-46df-8fba-0cc801bbc434" providerId="AD" clId="Web-{D44EDF76-C6D4-619F-6F06-A9D202371F78}" dt="2021-07-09T19:24:39.183" v="165" actId="20577"/>
        <pc:sldMkLst>
          <pc:docMk/>
          <pc:sldMk cId="4210535995" sldId="324"/>
        </pc:sldMkLst>
        <pc:spChg chg="mod">
          <ac:chgData name="Mariampolski, Ruth" userId="S::ruthm@nmhu.edu::d481627e-1f8d-46df-8fba-0cc801bbc434" providerId="AD" clId="Web-{D44EDF76-C6D4-619F-6F06-A9D202371F78}" dt="2021-07-09T19:24:39.183" v="165" actId="20577"/>
          <ac:spMkLst>
            <pc:docMk/>
            <pc:sldMk cId="4210535995" sldId="324"/>
            <ac:spMk id="4" creationId="{0DE709B9-C443-4E9D-8133-B82A44ECA15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21:57:34.801" v="217" actId="20577"/>
        <pc:sldMkLst>
          <pc:docMk/>
          <pc:sldMk cId="1004206086" sldId="325"/>
        </pc:sldMkLst>
        <pc:spChg chg="mod">
          <ac:chgData name="Mariampolski, Ruth" userId="S::ruthm@nmhu.edu::d481627e-1f8d-46df-8fba-0cc801bbc434" providerId="AD" clId="Web-{D44EDF76-C6D4-619F-6F06-A9D202371F78}" dt="2021-07-09T21:57:34.801" v="217" actId="20577"/>
          <ac:spMkLst>
            <pc:docMk/>
            <pc:sldMk cId="1004206086" sldId="325"/>
            <ac:spMk id="2" creationId="{029DCCB1-FAD0-40EA-8300-5623412E3070}"/>
          </ac:spMkLst>
        </pc:spChg>
      </pc:sldChg>
      <pc:sldChg chg="modSp">
        <pc:chgData name="Mariampolski, Ruth" userId="S::ruthm@nmhu.edu::d481627e-1f8d-46df-8fba-0cc801bbc434" providerId="AD" clId="Web-{D44EDF76-C6D4-619F-6F06-A9D202371F78}" dt="2021-07-09T16:23:51.514" v="90" actId="14100"/>
        <pc:sldMkLst>
          <pc:docMk/>
          <pc:sldMk cId="2352728492" sldId="326"/>
        </pc:sldMkLst>
        <pc:spChg chg="mod">
          <ac:chgData name="Mariampolski, Ruth" userId="S::ruthm@nmhu.edu::d481627e-1f8d-46df-8fba-0cc801bbc434" providerId="AD" clId="Web-{D44EDF76-C6D4-619F-6F06-A9D202371F78}" dt="2021-07-09T16:23:51.514" v="90" actId="14100"/>
          <ac:spMkLst>
            <pc:docMk/>
            <pc:sldMk cId="2352728492" sldId="326"/>
            <ac:spMk id="5" creationId="{00000000-0000-0000-0000-000000000000}"/>
          </ac:spMkLst>
        </pc:spChg>
      </pc:sldChg>
    </pc:docChg>
  </pc:docChgLst>
  <pc:docChgLst>
    <pc:chgData name="Mariampolski, Ruth" userId="S::ruthm@nmhu.edu::d481627e-1f8d-46df-8fba-0cc801bbc434" providerId="AD" clId="Web-{FEB37EE6-6788-6F3B-E743-F928AE6EA563}"/>
    <pc:docChg chg="addSld modSld sldOrd modSection">
      <pc:chgData name="Mariampolski, Ruth" userId="S::ruthm@nmhu.edu::d481627e-1f8d-46df-8fba-0cc801bbc434" providerId="AD" clId="Web-{FEB37EE6-6788-6F3B-E743-F928AE6EA563}" dt="2021-07-08T19:24:03.477" v="548" actId="20577"/>
      <pc:docMkLst>
        <pc:docMk/>
      </pc:docMkLst>
      <pc:sldChg chg="modSp">
        <pc:chgData name="Mariampolski, Ruth" userId="S::ruthm@nmhu.edu::d481627e-1f8d-46df-8fba-0cc801bbc434" providerId="AD" clId="Web-{FEB37EE6-6788-6F3B-E743-F928AE6EA563}" dt="2021-07-08T16:20:19.889" v="96" actId="14100"/>
        <pc:sldMkLst>
          <pc:docMk/>
          <pc:sldMk cId="362808058" sldId="271"/>
        </pc:sldMkLst>
        <pc:spChg chg="mod">
          <ac:chgData name="Mariampolski, Ruth" userId="S::ruthm@nmhu.edu::d481627e-1f8d-46df-8fba-0cc801bbc434" providerId="AD" clId="Web-{FEB37EE6-6788-6F3B-E743-F928AE6EA563}" dt="2021-07-08T16:20:19.889" v="96" actId="14100"/>
          <ac:spMkLst>
            <pc:docMk/>
            <pc:sldMk cId="362808058" sldId="271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9:18:19.567" v="450" actId="20577"/>
        <pc:sldMkLst>
          <pc:docMk/>
          <pc:sldMk cId="3132213425" sldId="272"/>
        </pc:sldMkLst>
        <pc:spChg chg="mod">
          <ac:chgData name="Mariampolski, Ruth" userId="S::ruthm@nmhu.edu::d481627e-1f8d-46df-8fba-0cc801bbc434" providerId="AD" clId="Web-{FEB37EE6-6788-6F3B-E743-F928AE6EA563}" dt="2021-07-08T19:18:19.567" v="450" actId="20577"/>
          <ac:spMkLst>
            <pc:docMk/>
            <pc:sldMk cId="3132213425" sldId="272"/>
            <ac:spMk id="2" creationId="{00000000-0000-0000-0000-000000000000}"/>
          </ac:spMkLst>
        </pc:spChg>
      </pc:sldChg>
      <pc:sldChg chg="addSp modSp">
        <pc:chgData name="Mariampolski, Ruth" userId="S::ruthm@nmhu.edu::d481627e-1f8d-46df-8fba-0cc801bbc434" providerId="AD" clId="Web-{FEB37EE6-6788-6F3B-E743-F928AE6EA563}" dt="2021-07-08T15:59:58.403" v="37" actId="1076"/>
        <pc:sldMkLst>
          <pc:docMk/>
          <pc:sldMk cId="2555906660" sldId="295"/>
        </pc:sldMkLst>
        <pc:spChg chg="mod">
          <ac:chgData name="Mariampolski, Ruth" userId="S::ruthm@nmhu.edu::d481627e-1f8d-46df-8fba-0cc801bbc434" providerId="AD" clId="Web-{FEB37EE6-6788-6F3B-E743-F928AE6EA563}" dt="2021-07-08T15:59:39.012" v="31" actId="20577"/>
          <ac:spMkLst>
            <pc:docMk/>
            <pc:sldMk cId="2555906660" sldId="295"/>
            <ac:spMk id="3" creationId="{00000000-0000-0000-0000-000000000000}"/>
          </ac:spMkLst>
        </pc:spChg>
        <pc:spChg chg="add mod">
          <ac:chgData name="Mariampolski, Ruth" userId="S::ruthm@nmhu.edu::d481627e-1f8d-46df-8fba-0cc801bbc434" providerId="AD" clId="Web-{FEB37EE6-6788-6F3B-E743-F928AE6EA563}" dt="2021-07-08T15:59:58.403" v="37" actId="1076"/>
          <ac:spMkLst>
            <pc:docMk/>
            <pc:sldMk cId="2555906660" sldId="295"/>
            <ac:spMk id="4" creationId="{5D4B3BDA-6F02-4861-95CF-069C7681C179}"/>
          </ac:spMkLst>
        </pc:spChg>
      </pc:sldChg>
      <pc:sldChg chg="delSp modSp">
        <pc:chgData name="Mariampolski, Ruth" userId="S::ruthm@nmhu.edu::d481627e-1f8d-46df-8fba-0cc801bbc434" providerId="AD" clId="Web-{FEB37EE6-6788-6F3B-E743-F928AE6EA563}" dt="2021-07-08T19:16:43.598" v="421"/>
        <pc:sldMkLst>
          <pc:docMk/>
          <pc:sldMk cId="1083310470" sldId="304"/>
        </pc:sldMkLst>
        <pc:spChg chg="del mod">
          <ac:chgData name="Mariampolski, Ruth" userId="S::ruthm@nmhu.edu::d481627e-1f8d-46df-8fba-0cc801bbc434" providerId="AD" clId="Web-{FEB37EE6-6788-6F3B-E743-F928AE6EA563}" dt="2021-07-08T19:16:43.598" v="421"/>
          <ac:spMkLst>
            <pc:docMk/>
            <pc:sldMk cId="1083310470" sldId="304"/>
            <ac:spMk id="5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9:24:03.477" v="548" actId="20577"/>
        <pc:sldMkLst>
          <pc:docMk/>
          <pc:sldMk cId="860781526" sldId="306"/>
        </pc:sldMkLst>
        <pc:spChg chg="mod">
          <ac:chgData name="Mariampolski, Ruth" userId="S::ruthm@nmhu.edu::d481627e-1f8d-46df-8fba-0cc801bbc434" providerId="AD" clId="Web-{FEB37EE6-6788-6F3B-E743-F928AE6EA563}" dt="2021-07-08T19:24:03.477" v="548" actId="20577"/>
          <ac:spMkLst>
            <pc:docMk/>
            <pc:sldMk cId="860781526" sldId="306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6:28:01.436" v="139" actId="14100"/>
        <pc:sldMkLst>
          <pc:docMk/>
          <pc:sldMk cId="946763988" sldId="308"/>
        </pc:sldMkLst>
        <pc:spChg chg="mod">
          <ac:chgData name="Mariampolski, Ruth" userId="S::ruthm@nmhu.edu::d481627e-1f8d-46df-8fba-0cc801bbc434" providerId="AD" clId="Web-{FEB37EE6-6788-6F3B-E743-F928AE6EA563}" dt="2021-07-08T16:28:01.436" v="139" actId="14100"/>
          <ac:spMkLst>
            <pc:docMk/>
            <pc:sldMk cId="946763988" sldId="308"/>
            <ac:spMk id="2" creationId="{A27B2150-B833-4075-813E-91ED8F97A0F0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9:20:45.287" v="465" actId="20577"/>
        <pc:sldMkLst>
          <pc:docMk/>
          <pc:sldMk cId="1261081187" sldId="320"/>
        </pc:sldMkLst>
        <pc:spChg chg="mod">
          <ac:chgData name="Mariampolski, Ruth" userId="S::ruthm@nmhu.edu::d481627e-1f8d-46df-8fba-0cc801bbc434" providerId="AD" clId="Web-{FEB37EE6-6788-6F3B-E743-F928AE6EA563}" dt="2021-07-08T19:20:45.287" v="465" actId="20577"/>
          <ac:spMkLst>
            <pc:docMk/>
            <pc:sldMk cId="1261081187" sldId="320"/>
            <ac:spMk id="2" creationId="{00000000-0000-0000-0000-000000000000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6:18:06.311" v="77" actId="20577"/>
        <pc:sldMkLst>
          <pc:docMk/>
          <pc:sldMk cId="178788353" sldId="321"/>
        </pc:sldMkLst>
        <pc:spChg chg="mod">
          <ac:chgData name="Mariampolski, Ruth" userId="S::ruthm@nmhu.edu::d481627e-1f8d-46df-8fba-0cc801bbc434" providerId="AD" clId="Web-{FEB37EE6-6788-6F3B-E743-F928AE6EA563}" dt="2021-07-08T16:18:06.311" v="77" actId="20577"/>
          <ac:spMkLst>
            <pc:docMk/>
            <pc:sldMk cId="178788353" sldId="321"/>
            <ac:spMk id="7" creationId="{82939AC0-6DCF-4413-9E2F-6AEC6460C11A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6:05:19.761" v="76" actId="20577"/>
        <pc:sldMkLst>
          <pc:docMk/>
          <pc:sldMk cId="2574462974" sldId="323"/>
        </pc:sldMkLst>
        <pc:spChg chg="mod">
          <ac:chgData name="Mariampolski, Ruth" userId="S::ruthm@nmhu.edu::d481627e-1f8d-46df-8fba-0cc801bbc434" providerId="AD" clId="Web-{FEB37EE6-6788-6F3B-E743-F928AE6EA563}" dt="2021-07-08T16:05:19.761" v="76" actId="20577"/>
          <ac:spMkLst>
            <pc:docMk/>
            <pc:sldMk cId="2574462974" sldId="323"/>
            <ac:spMk id="2" creationId="{B32B5013-DA83-40F6-B45D-642C900B88F8}"/>
          </ac:spMkLst>
        </pc:spChg>
      </pc:sldChg>
      <pc:sldChg chg="modSp">
        <pc:chgData name="Mariampolski, Ruth" userId="S::ruthm@nmhu.edu::d481627e-1f8d-46df-8fba-0cc801bbc434" providerId="AD" clId="Web-{FEB37EE6-6788-6F3B-E743-F928AE6EA563}" dt="2021-07-08T19:15:31.144" v="419" actId="20577"/>
        <pc:sldMkLst>
          <pc:docMk/>
          <pc:sldMk cId="1004206086" sldId="325"/>
        </pc:sldMkLst>
        <pc:spChg chg="mod">
          <ac:chgData name="Mariampolski, Ruth" userId="S::ruthm@nmhu.edu::d481627e-1f8d-46df-8fba-0cc801bbc434" providerId="AD" clId="Web-{FEB37EE6-6788-6F3B-E743-F928AE6EA563}" dt="2021-07-08T19:15:31.144" v="419" actId="20577"/>
          <ac:spMkLst>
            <pc:docMk/>
            <pc:sldMk cId="1004206086" sldId="325"/>
            <ac:spMk id="2" creationId="{029DCCB1-FAD0-40EA-8300-5623412E3070}"/>
          </ac:spMkLst>
        </pc:spChg>
        <pc:spChg chg="mod">
          <ac:chgData name="Mariampolski, Ruth" userId="S::ruthm@nmhu.edu::d481627e-1f8d-46df-8fba-0cc801bbc434" providerId="AD" clId="Web-{FEB37EE6-6788-6F3B-E743-F928AE6EA563}" dt="2021-07-08T16:28:40.217" v="164" actId="20577"/>
          <ac:spMkLst>
            <pc:docMk/>
            <pc:sldMk cId="1004206086" sldId="325"/>
            <ac:spMk id="3" creationId="{DC5E1788-B9C1-46A4-8BFF-253B1AAF813B}"/>
          </ac:spMkLst>
        </pc:spChg>
      </pc:sldChg>
      <pc:sldChg chg="modSp add ord replId">
        <pc:chgData name="Mariampolski, Ruth" userId="S::ruthm@nmhu.edu::d481627e-1f8d-46df-8fba-0cc801bbc434" providerId="AD" clId="Web-{FEB37EE6-6788-6F3B-E743-F928AE6EA563}" dt="2021-07-08T16:03:47.027" v="73" actId="1076"/>
        <pc:sldMkLst>
          <pc:docMk/>
          <pc:sldMk cId="2352728492" sldId="326"/>
        </pc:sldMkLst>
        <pc:spChg chg="mod">
          <ac:chgData name="Mariampolski, Ruth" userId="S::ruthm@nmhu.edu::d481627e-1f8d-46df-8fba-0cc801bbc434" providerId="AD" clId="Web-{FEB37EE6-6788-6F3B-E743-F928AE6EA563}" dt="2021-07-08T16:03:24.058" v="72" actId="1076"/>
          <ac:spMkLst>
            <pc:docMk/>
            <pc:sldMk cId="2352728492" sldId="326"/>
            <ac:spMk id="4" creationId="{00000000-0000-0000-0000-000000000000}"/>
          </ac:spMkLst>
        </pc:spChg>
        <pc:spChg chg="mod">
          <ac:chgData name="Mariampolski, Ruth" userId="S::ruthm@nmhu.edu::d481627e-1f8d-46df-8fba-0cc801bbc434" providerId="AD" clId="Web-{FEB37EE6-6788-6F3B-E743-F928AE6EA563}" dt="2021-07-08T16:03:47.027" v="73" actId="1076"/>
          <ac:spMkLst>
            <pc:docMk/>
            <pc:sldMk cId="2352728492" sldId="326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19A7024-08BA-496F-BE89-EAB15A91FA0B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C524856-F19B-467D-95C8-45F872060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22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43841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buNone/>
              <a:defRPr sz="1700">
                <a:solidFill>
                  <a:srgbClr val="FFFFFF"/>
                </a:solidFill>
              </a:defRPr>
            </a:lvl1pPr>
            <a:lvl2pPr marL="342900" indent="0" algn="ctr">
              <a:buNone/>
              <a:defRPr sz="1700"/>
            </a:lvl2pPr>
            <a:lvl3pPr marL="685800" indent="0" algn="ctr">
              <a:buNone/>
              <a:defRPr sz="17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221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5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700">
                <a:solidFill>
                  <a:schemeClr val="accent1"/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066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71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38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40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9489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1097280"/>
            <a:ext cx="3909060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94894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3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3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9489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1069847"/>
            <a:ext cx="4574286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9489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3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5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10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3BD34-D734-40BB-A390-A62260A039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1C7361-9137-425F-A496-41AFC241CC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43841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59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7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 vert="horz" lIns="91440" tIns="45720" rIns="91440" bIns="45720" anchor="t">
            <a:normAutofit/>
          </a:bodyPr>
          <a:lstStyle/>
          <a:p>
            <a:pPr marL="109728" indent="0">
              <a:buNone/>
            </a:pPr>
            <a:endParaRPr lang="en-US"/>
          </a:p>
          <a:p>
            <a:pPr indent="-255905"/>
            <a:endParaRPr lang="en-US" dirty="0">
              <a:cs typeface="Lucida Sans Unicode"/>
            </a:endParaRPr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60538"/>
            <a:ext cx="8229600" cy="1143000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400" dirty="0"/>
              <a:t>Sexual </a:t>
            </a:r>
            <a:r>
              <a:rPr lang="en-US" sz="4400"/>
              <a:t>Harassment</a:t>
            </a:r>
            <a:endParaRPr lang="en-US" sz="4400">
              <a:cs typeface="Lucida Sans Unicod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B3BDA-6F02-4861-95CF-069C7681C179}"/>
              </a:ext>
            </a:extLst>
          </p:cNvPr>
          <p:cNvSpPr txBox="1"/>
          <p:nvPr/>
        </p:nvSpPr>
        <p:spPr>
          <a:xfrm>
            <a:off x="2015836" y="3200400"/>
            <a:ext cx="541366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/>
              <a:t>Understanding it and Reporting It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55906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92828"/>
            <a:ext cx="7772400" cy="956924"/>
          </a:xfrm>
        </p:spPr>
        <p:txBody>
          <a:bodyPr vert="horz" lIns="91440" tIns="45720" rIns="91440" bIns="45720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400"/>
              <a:t>Sexual Harassment:</a:t>
            </a:r>
            <a:r>
              <a:rPr lang="en-US" dirty="0"/>
              <a:t> </a:t>
            </a:r>
            <a:endParaRPr lang="en-US" sz="4000">
              <a:cs typeface="Lucida Sans Unicode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489389"/>
            <a:ext cx="7772400" cy="1708858"/>
          </a:xfrm>
        </p:spPr>
        <p:txBody>
          <a:bodyPr vert="horz" lIns="45720" tIns="45720" rIns="45720" bIns="45720" anchor="t">
            <a:normAutofit fontScale="85000" lnSpcReduction="20000"/>
          </a:bodyPr>
          <a:lstStyle/>
          <a:p>
            <a:pPr marR="63500"/>
            <a:r>
              <a:rPr lang="en-US" b="1" dirty="0">
                <a:ea typeface="+mn-lt"/>
                <a:cs typeface="+mn-lt"/>
              </a:rPr>
              <a:t>a subcategory of discriminatory harassment</a:t>
            </a:r>
            <a:endParaRPr lang="en-US" dirty="0">
              <a:ea typeface="+mn-lt"/>
              <a:cs typeface="+mn-lt"/>
            </a:endParaRPr>
          </a:p>
          <a:p>
            <a:pPr marR="63500"/>
            <a:endParaRPr lang="en-US" b="1" dirty="0">
              <a:cs typeface="Lucida Sans Unicode"/>
            </a:endParaRPr>
          </a:p>
          <a:p>
            <a:pPr marR="0" algn="l"/>
            <a:r>
              <a:rPr lang="en-US" dirty="0">
                <a:ea typeface="+mn-lt"/>
                <a:cs typeface="+mn-lt"/>
              </a:rPr>
              <a:t>Unwelcome sexual conduct of a verbal or physical nature that results in a “quid pro quo” or a </a:t>
            </a:r>
            <a:r>
              <a:rPr lang="en-US" dirty="0" smtClean="0">
                <a:ea typeface="+mn-lt"/>
                <a:cs typeface="+mn-lt"/>
              </a:rPr>
              <a:t>hostile </a:t>
            </a:r>
            <a:r>
              <a:rPr lang="en-US" dirty="0">
                <a:ea typeface="+mn-lt"/>
                <a:cs typeface="+mn-lt"/>
              </a:rPr>
              <a:t>work environment. </a:t>
            </a:r>
          </a:p>
          <a:p>
            <a:pPr marL="285750" marR="0" indent="-255905" algn="l">
              <a:buFont typeface="Arial"/>
              <a:buChar char="•"/>
            </a:pPr>
            <a:endParaRPr lang="en-US" dirty="0">
              <a:ea typeface="+mn-lt"/>
              <a:cs typeface="+mn-lt"/>
            </a:endParaRPr>
          </a:p>
          <a:p>
            <a:pPr marR="63500"/>
            <a:endParaRPr lang="en-US" b="1" dirty="0">
              <a:cs typeface="Lucida Sans Unicode"/>
            </a:endParaRPr>
          </a:p>
          <a:p>
            <a:pPr marR="63500"/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35272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94955"/>
            <a:ext cx="8021396" cy="3798600"/>
          </a:xfrm>
        </p:spPr>
        <p:txBody>
          <a:bodyPr vert="horz" lIns="91440" tIns="45720" rIns="91440" bIns="45720" anchor="t">
            <a:noAutofit/>
          </a:bodyPr>
          <a:lstStyle/>
          <a:p>
            <a:pPr marL="566420" lvl="3" indent="0">
              <a:buClr>
                <a:srgbClr val="DA1F28"/>
              </a:buClr>
              <a:buFont typeface="Wingdings 2"/>
              <a:buNone/>
            </a:pPr>
            <a:r>
              <a:rPr lang="en-US" altLang="en-US" sz="2000" u="sng" dirty="0"/>
              <a:t>Quid pro quo harassment</a:t>
            </a:r>
            <a:r>
              <a:rPr lang="en-US" altLang="en-US" sz="2000" dirty="0"/>
              <a:t>: submission to or rejection of sexual conduct by an individual is used as the basis for employment decisions or a term and condition of employment.</a:t>
            </a:r>
            <a:endParaRPr lang="en-US" altLang="en-US" sz="2000" dirty="0">
              <a:cs typeface="Lucida Sans Unicode"/>
            </a:endParaRPr>
          </a:p>
          <a:p>
            <a:pPr marL="566420" lvl="3" indent="0">
              <a:buNone/>
            </a:pPr>
            <a:endParaRPr lang="en-US" altLang="en-US" sz="2000" dirty="0">
              <a:cs typeface="Lucida Sans Unicode"/>
            </a:endParaRPr>
          </a:p>
          <a:p>
            <a:pPr marL="566420" lvl="3" indent="0">
              <a:buNone/>
            </a:pPr>
            <a:r>
              <a:rPr lang="en-US" altLang="en-US" sz="2000" u="sng" dirty="0"/>
              <a:t>Hostile work environment</a:t>
            </a:r>
            <a:r>
              <a:rPr lang="en-US" altLang="en-US" sz="2000" dirty="0"/>
              <a:t>: unwelcome conduct of a sexual nature that unreasonably interferes with an employee’s workplace or creates an intimidating, hostile or offensive work environment. </a:t>
            </a:r>
            <a:endParaRPr lang="en-US" altLang="en-US" sz="2000" dirty="0">
              <a:cs typeface="Lucida Sans Unicode"/>
            </a:endParaRPr>
          </a:p>
          <a:p>
            <a:pPr marL="566420" lvl="3" indent="0">
              <a:buNone/>
            </a:pPr>
            <a:endParaRPr lang="en-US" altLang="en-US" sz="2000" dirty="0">
              <a:cs typeface="Lucida Sans Unicode"/>
            </a:endParaRPr>
          </a:p>
          <a:p>
            <a:pPr marL="0" indent="0">
              <a:buNone/>
            </a:pPr>
            <a:endParaRPr lang="en-US">
              <a:cs typeface="Lucida Sans Unicode"/>
            </a:endParaRPr>
          </a:p>
          <a:p>
            <a:pPr marL="621665" lvl="1"/>
            <a:endParaRPr lang="en-US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 of Sexual Harassment</a:t>
            </a:r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60B372F-1C2E-471C-BF1A-FE71CABBF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290" y="4142077"/>
            <a:ext cx="676275" cy="7143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2F535F-E903-4234-9334-A4937187EB51}"/>
              </a:ext>
            </a:extLst>
          </p:cNvPr>
          <p:cNvSpPr txBox="1"/>
          <p:nvPr/>
        </p:nvSpPr>
        <p:spPr>
          <a:xfrm>
            <a:off x="2826327" y="4052455"/>
            <a:ext cx="6234546" cy="2398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Additional Definition under the New Mexico Human Rights Law:</a:t>
            </a:r>
          </a:p>
          <a:p>
            <a:r>
              <a:rPr lang="en-US">
                <a:solidFill>
                  <a:srgbClr val="C00000"/>
                </a:solidFill>
                <a:ea typeface="+mn-lt"/>
                <a:cs typeface="+mn-lt"/>
              </a:rPr>
              <a:t>Or the conduct has the purpose or effect of 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unreasonably interfering with the employee's work performance.</a:t>
            </a:r>
            <a:endParaRPr lang="en-US" dirty="0">
              <a:ea typeface="+mn-lt"/>
              <a:cs typeface="+mn-lt"/>
            </a:endParaRPr>
          </a:p>
          <a:p>
            <a:pPr marL="566420" lvl="3">
              <a:spcBef>
                <a:spcPts val="350"/>
              </a:spcBef>
            </a:pPr>
            <a:endParaRPr lang="en-US" dirty="0">
              <a:ea typeface="+mn-lt"/>
              <a:cs typeface="+mn-lt"/>
            </a:endParaRPr>
          </a:p>
          <a:p>
            <a:pPr lvl="1">
              <a:spcBef>
                <a:spcPts val="324"/>
              </a:spcBef>
            </a:pPr>
            <a:endParaRPr lang="en-US" dirty="0">
              <a:ea typeface="+mn-lt"/>
              <a:cs typeface="+mn-lt"/>
            </a:endParaRPr>
          </a:p>
          <a:p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54714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2B5013-DA83-40F6-B45D-642C900B8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0028"/>
            <a:ext cx="8229600" cy="4767263"/>
          </a:xfrm>
        </p:spPr>
        <p:txBody>
          <a:bodyPr vert="horz" lIns="91440" tIns="45720" rIns="91440" bIns="45720" anchor="t">
            <a:normAutofit fontScale="77500" lnSpcReduction="20000"/>
          </a:bodyPr>
          <a:lstStyle/>
          <a:p>
            <a:pPr marL="109855" indent="0">
              <a:spcBef>
                <a:spcPts val="0"/>
              </a:spcBef>
              <a:buNone/>
            </a:pPr>
            <a:endParaRPr lang="en-US" dirty="0">
              <a:ea typeface="+mn-lt"/>
              <a:cs typeface="+mn-lt"/>
            </a:endParaRPr>
          </a:p>
          <a:p>
            <a:pPr marL="109855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>
                <a:ea typeface="+mn-lt"/>
                <a:cs typeface="+mn-lt"/>
              </a:rPr>
              <a:t>1) When enduring the offensive conduct becomes a condition of continued employment, or </a:t>
            </a:r>
          </a:p>
          <a:p>
            <a:pPr marL="109855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>
                <a:ea typeface="+mn-lt"/>
                <a:cs typeface="+mn-lt"/>
              </a:rPr>
              <a:t>2) When the conduct is </a:t>
            </a:r>
            <a:r>
              <a:rPr lang="en-US" u="sng">
                <a:ea typeface="+mn-lt"/>
                <a:cs typeface="+mn-lt"/>
              </a:rPr>
              <a:t>severe or pervasive</a:t>
            </a:r>
            <a:endParaRPr lang="en-US" u="sng">
              <a:cs typeface="Lucida Sans Unicode"/>
            </a:endParaRPr>
          </a:p>
          <a:p>
            <a:pPr marL="109855" indent="0">
              <a:spcBef>
                <a:spcPts val="0"/>
              </a:spcBef>
              <a:buNone/>
            </a:pPr>
            <a:endParaRPr lang="en-US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109855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In the words of the EEOC</a:t>
            </a:r>
            <a:r>
              <a:rPr lang="en-US" dirty="0">
                <a:solidFill>
                  <a:schemeClr val="accent1"/>
                </a:solidFill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 "Petty slights, annoyances, and isolated incidents (unless extremely serious) do not rise to the level of illegality."</a:t>
            </a:r>
            <a:endParaRPr lang="en-US" dirty="0">
              <a:cs typeface="Lucida Sans Unicode"/>
            </a:endParaRPr>
          </a:p>
          <a:p>
            <a:pPr marL="109855" indent="0">
              <a:spcBef>
                <a:spcPts val="0"/>
              </a:spcBef>
              <a:buNone/>
            </a:pPr>
            <a:endParaRPr lang="en-US" dirty="0">
              <a:cs typeface="Lucida Sans Unicode"/>
            </a:endParaRPr>
          </a:p>
          <a:p>
            <a:pPr marL="109855" indent="0">
              <a:spcBef>
                <a:spcPts val="0"/>
              </a:spcBef>
              <a:buNone/>
            </a:pPr>
            <a:r>
              <a:rPr lang="en-US" u="sng" dirty="0">
                <a:cs typeface="Lucida Sans Unicode"/>
              </a:rPr>
              <a:t>The following are usually not examples of sexual harassment in a hostile work environment theory:</a:t>
            </a:r>
          </a:p>
          <a:p>
            <a:pPr indent="-255905">
              <a:spcBef>
                <a:spcPts val="0"/>
              </a:spcBef>
            </a:pPr>
            <a:r>
              <a:rPr lang="en-US" dirty="0">
                <a:ea typeface="+mn-lt"/>
                <a:cs typeface="+mn-lt"/>
              </a:rPr>
              <a:t>A negative work environment that is equally abusive to everyone. </a:t>
            </a:r>
          </a:p>
          <a:p>
            <a:pPr indent="-255905">
              <a:spcBef>
                <a:spcPts val="0"/>
              </a:spcBef>
            </a:pPr>
            <a:r>
              <a:rPr lang="en-US" dirty="0">
                <a:ea typeface="+mn-lt"/>
                <a:cs typeface="+mn-lt"/>
              </a:rPr>
              <a:t>Unhelpful, obstructive, or hostile behavior that is because of a personal conflict unrelated to sex or gender.</a:t>
            </a:r>
          </a:p>
          <a:p>
            <a:pPr indent="-255905">
              <a:spcBef>
                <a:spcPts val="0"/>
              </a:spcBef>
            </a:pPr>
            <a:r>
              <a:rPr lang="en-US" dirty="0">
                <a:ea typeface="+mn-lt"/>
                <a:cs typeface="+mn-lt"/>
              </a:rPr>
              <a:t>A single instance of discriminatory or offensive speech.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2C802C-85F3-4CAF-9BF7-3E13D3A66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>
                <a:cs typeface="Lucida Sans Unicode"/>
              </a:rPr>
              <a:t>What Constitutes a Violation?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62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>
                <a:cs typeface="Lucida Sans Unicode"/>
              </a:rPr>
              <a:t>Who Can Harass Who?</a:t>
            </a:r>
            <a:endParaRPr lang="en-US" dirty="0">
              <a:cs typeface="Lucida Sans Unicode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2939AC0-6DCF-4413-9E2F-6AEC6460C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 lnSpcReduction="10000"/>
          </a:bodyPr>
          <a:lstStyle/>
          <a:p>
            <a:pPr indent="-255905">
              <a:spcAft>
                <a:spcPts val="400"/>
              </a:spcAft>
            </a:pPr>
            <a:r>
              <a:rPr lang="en-US" dirty="0">
                <a:cs typeface="Lucida Sans Unicode"/>
              </a:rPr>
              <a:t>Anyone can harass anyone.</a:t>
            </a:r>
            <a:endParaRPr lang="en-US" dirty="0"/>
          </a:p>
          <a:p>
            <a:pPr indent="-255905">
              <a:spcAft>
                <a:spcPts val="400"/>
              </a:spcAft>
            </a:pPr>
            <a:r>
              <a:rPr lang="en-US" dirty="0">
                <a:cs typeface="Lucida Sans Unicode"/>
              </a:rPr>
              <a:t>Identity factors such as sexuality or sexual identity or gender identity do not define whether sexual harassment has occurred.</a:t>
            </a:r>
          </a:p>
          <a:p>
            <a:pPr marL="603250" lvl="2">
              <a:spcAft>
                <a:spcPts val="400"/>
              </a:spcAft>
              <a:buNone/>
            </a:pPr>
            <a:r>
              <a:rPr lang="en-US" smtClean="0">
                <a:cs typeface="Lucida Sans Unicode"/>
              </a:rPr>
              <a:t>	Ex</a:t>
            </a:r>
            <a:r>
              <a:rPr lang="en-US" dirty="0">
                <a:cs typeface="Lucida Sans Unicode"/>
              </a:rPr>
              <a:t>: a gay person can sexually harass a straight person.</a:t>
            </a:r>
          </a:p>
          <a:p>
            <a:pPr indent="-255905">
              <a:spcAft>
                <a:spcPts val="400"/>
              </a:spcAft>
            </a:pPr>
            <a:r>
              <a:rPr lang="en-US" dirty="0">
                <a:cs typeface="Lucida Sans Unicode"/>
              </a:rPr>
              <a:t>Job factors such as the relative power positions you each hold are also not definitive.</a:t>
            </a:r>
          </a:p>
          <a:p>
            <a:pPr indent="-255905">
              <a:spcAft>
                <a:spcPts val="400"/>
              </a:spcAft>
            </a:pPr>
            <a:r>
              <a:rPr lang="en-US" dirty="0">
                <a:cs typeface="Lucida Sans Unicode"/>
              </a:rPr>
              <a:t>However, the University is inherently liable for the conduct of a </a:t>
            </a:r>
            <a:r>
              <a:rPr lang="en-US" u="sng" dirty="0">
                <a:cs typeface="Lucida Sans Unicode"/>
              </a:rPr>
              <a:t>supervisor</a:t>
            </a:r>
            <a:r>
              <a:rPr lang="en-US" dirty="0">
                <a:cs typeface="Lucida Sans Unicode"/>
              </a:rPr>
              <a:t> who creates a hostile work environment.     </a:t>
            </a:r>
          </a:p>
        </p:txBody>
      </p:sp>
    </p:spTree>
    <p:extLst>
      <p:ext uri="{BB962C8B-B14F-4D97-AF65-F5344CB8AC3E}">
        <p14:creationId xmlns:p14="http://schemas.microsoft.com/office/powerpoint/2010/main" val="178788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422400"/>
            <a:ext cx="8144933" cy="470376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 algn="just">
              <a:spcAft>
                <a:spcPts val="600"/>
              </a:spcAft>
              <a:buClr>
                <a:srgbClr val="2DA2BF"/>
              </a:buClr>
              <a:buNone/>
            </a:pPr>
            <a:r>
              <a:rPr lang="en-US" sz="2000" dirty="0"/>
              <a:t>Dr. Dabney Coleman has always had a good relationship with the departmental administrative assistant, Dolly. During the COVID-19 Pandemic, Dr. Coleman gave Dolly his personal cell phone number in case of a work-related emergency. Since that time, Dolly has texted him about upcoming meetings, interesting work-related articles, and twice, pictures of herself in a revealing bathing suit.</a:t>
            </a:r>
            <a:endParaRPr lang="en-US" sz="2000" dirty="0">
              <a:cs typeface="Lucida Sans Unicode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000" dirty="0">
                <a:cs typeface="Lucida Sans Unicode"/>
              </a:rPr>
              <a:t>Dr. Coleman was uncomfortable but didn't say anything (positive or negative) about the bikini pictures. He quietly hoped Dolly would stop without encouragment. 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000" dirty="0">
                <a:cs typeface="Lucida Sans Unicode"/>
              </a:rPr>
              <a:t>However, the next week, while arranging for Dr. Coleman's travel to an upcoming research conference, she said, "you better tell me I look good in my new bikini or I'll make sure you're in the center seat all the way to Berlin!"</a:t>
            </a:r>
            <a:r>
              <a:rPr lang="en-US" sz="2400" dirty="0">
                <a:cs typeface="Lucida Sans Unicode"/>
              </a:rPr>
              <a:t> </a:t>
            </a:r>
            <a:endParaRPr lang="en-US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>
                <a:cs typeface="Lucida Sans Unicode"/>
              </a:rPr>
              <a:t>Working 9 to 5, a hypothetical</a:t>
            </a:r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132213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47800"/>
            <a:ext cx="7408333" cy="4678363"/>
          </a:xfrm>
        </p:spPr>
        <p:txBody>
          <a:bodyPr vert="horz" lIns="91440" tIns="45720" rIns="91440" bIns="45720" anchor="t">
            <a:normAutofit/>
          </a:bodyPr>
          <a:lstStyle/>
          <a:p>
            <a:pPr marL="457200" indent="-457200" algn="just">
              <a:spcBef>
                <a:spcPts val="500"/>
              </a:spcBef>
              <a:buClr>
                <a:srgbClr val="2DA2BF"/>
              </a:buClr>
              <a:buAutoNum type="arabicPeriod"/>
            </a:pPr>
            <a:r>
              <a:rPr lang="en-US" sz="2000" dirty="0">
                <a:cs typeface="Lucida Sans Unicode"/>
              </a:rPr>
              <a:t>What type of sexual harassment might this be?</a:t>
            </a:r>
          </a:p>
          <a:p>
            <a:pPr marL="457200" indent="-457200" algn="just">
              <a:spcBef>
                <a:spcPts val="500"/>
              </a:spcBef>
              <a:buAutoNum type="arabicPeriod"/>
            </a:pPr>
            <a:r>
              <a:rPr lang="en-US" sz="2000" dirty="0">
                <a:ea typeface="+mn-lt"/>
                <a:cs typeface="+mn-lt"/>
              </a:rPr>
              <a:t>Does it matter that Dr. Coleman did not ask Dolly to stop texting him bikini pictures?</a:t>
            </a:r>
          </a:p>
          <a:p>
            <a:pPr marL="457200" indent="-457200" algn="just">
              <a:spcBef>
                <a:spcPts val="500"/>
              </a:spcBef>
              <a:buAutoNum type="arabicPeriod"/>
            </a:pPr>
            <a:r>
              <a:rPr lang="en-US" sz="2000" dirty="0">
                <a:cs typeface="Lucida Sans Unicode"/>
              </a:rPr>
              <a:t>Does it matter that it was on a personal cell phone, and not a work-issued cell phone?</a:t>
            </a:r>
          </a:p>
          <a:p>
            <a:pPr marL="457200" indent="-457200" algn="just">
              <a:spcBef>
                <a:spcPts val="500"/>
              </a:spcBef>
              <a:buAutoNum type="arabicPeriod"/>
            </a:pPr>
            <a:r>
              <a:rPr lang="en-US" sz="2000" dirty="0">
                <a:cs typeface="Lucida Sans Unicode"/>
              </a:rPr>
              <a:t>Does it matter that Dolly is Dr. Coleman's subordinate or that she is female and he is male?</a:t>
            </a:r>
          </a:p>
          <a:p>
            <a:pPr marL="457200" indent="-457200" algn="just">
              <a:spcBef>
                <a:spcPts val="500"/>
              </a:spcBef>
              <a:buFont typeface="Wingdings 3"/>
              <a:buAutoNum type="arabicPeriod"/>
            </a:pPr>
            <a:r>
              <a:rPr lang="en-US" sz="2000" dirty="0">
                <a:cs typeface="Lucida Sans Unicode"/>
              </a:rPr>
              <a:t>Dolly is called in for an interview and says she was </a:t>
            </a:r>
            <a:r>
              <a:rPr lang="en-US" sz="2000" dirty="0" smtClean="0">
                <a:cs typeface="Lucida Sans Unicode"/>
              </a:rPr>
              <a:t>“only </a:t>
            </a:r>
            <a:r>
              <a:rPr lang="en-US" sz="2000" dirty="0">
                <a:cs typeface="Lucida Sans Unicode"/>
              </a:rPr>
              <a:t>joking </a:t>
            </a:r>
            <a:r>
              <a:rPr lang="en-US" sz="2000" dirty="0" smtClean="0">
                <a:cs typeface="Lucida Sans Unicode"/>
              </a:rPr>
              <a:t>around.”</a:t>
            </a:r>
            <a:r>
              <a:rPr lang="en-US" sz="2000" dirty="0" smtClean="0">
                <a:latin typeface="+mj-lt"/>
                <a:cs typeface="Lucida Sans Unicode"/>
              </a:rPr>
              <a:t> </a:t>
            </a:r>
            <a:r>
              <a:rPr lang="en-US" sz="2000" dirty="0">
                <a:cs typeface="Lucida Sans Unicode"/>
              </a:rPr>
              <a:t>Is this a defense</a:t>
            </a:r>
            <a:r>
              <a:rPr lang="en-US" sz="2000" dirty="0" smtClean="0">
                <a:cs typeface="Lucida Sans Unicode"/>
              </a:rPr>
              <a:t>?</a:t>
            </a:r>
            <a:endParaRPr lang="en-US" sz="2000" dirty="0" smtClean="0">
              <a:latin typeface="+mj-lt"/>
              <a:cs typeface="Lucida Sans Unicode"/>
            </a:endParaRPr>
          </a:p>
          <a:p>
            <a:pPr marL="457200" indent="-457200" algn="just">
              <a:spcBef>
                <a:spcPts val="500"/>
              </a:spcBef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Dolly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also says she doesn’t choose the airline seating -  the system chooses seats for her. </a:t>
            </a:r>
            <a:r>
              <a:rPr lang="en-US" sz="2000" dirty="0">
                <a:latin typeface="+mj-lt"/>
                <a:cs typeface="Lucida Sans Unicode"/>
              </a:rPr>
              <a:t>  </a:t>
            </a:r>
            <a:r>
              <a:rPr lang="en-US" sz="2000" dirty="0" smtClean="0">
                <a:latin typeface="+mj-lt"/>
                <a:cs typeface="Lucida Sans Unicode"/>
              </a:rPr>
              <a:t>Is this a defense?</a:t>
            </a:r>
            <a:endParaRPr lang="en-US" sz="2000" dirty="0">
              <a:latin typeface="+mj-lt"/>
              <a:cs typeface="Lucida Sans Unicode"/>
            </a:endParaRPr>
          </a:p>
          <a:p>
            <a:pPr marL="0" indent="0" algn="just">
              <a:spcBef>
                <a:spcPts val="500"/>
              </a:spcBef>
              <a:buNone/>
            </a:pPr>
            <a:endParaRPr lang="en-US" sz="2400" dirty="0">
              <a:cs typeface="Lucida Sans Unicode"/>
            </a:endParaRPr>
          </a:p>
          <a:p>
            <a:pPr marL="457200" indent="-457200" algn="just">
              <a:spcBef>
                <a:spcPts val="500"/>
              </a:spcBef>
              <a:buAutoNum type="arabicPeriod"/>
            </a:pPr>
            <a:endParaRPr lang="en-US" sz="2400" dirty="0">
              <a:cs typeface="Lucida Sans Unicode"/>
            </a:endParaRPr>
          </a:p>
          <a:p>
            <a:pPr marL="0" indent="0" algn="just">
              <a:buNone/>
            </a:pPr>
            <a:endParaRPr lang="en-US" sz="2000" dirty="0">
              <a:cs typeface="Lucida Sans Unicode"/>
            </a:endParaRPr>
          </a:p>
          <a:p>
            <a:pPr marL="0" indent="0" algn="just">
              <a:buNone/>
            </a:pPr>
            <a:endParaRPr lang="en-US" sz="2000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Questions to consider</a:t>
            </a:r>
          </a:p>
        </p:txBody>
      </p:sp>
    </p:spTree>
    <p:extLst>
      <p:ext uri="{BB962C8B-B14F-4D97-AF65-F5344CB8AC3E}">
        <p14:creationId xmlns:p14="http://schemas.microsoft.com/office/powerpoint/2010/main" val="126108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27019"/>
            <a:ext cx="7408333" cy="2402754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 algn="just">
              <a:buClr>
                <a:srgbClr val="2DA2BF"/>
              </a:buClr>
              <a:buNone/>
            </a:pPr>
            <a:r>
              <a:rPr lang="en-US" sz="2000" dirty="0">
                <a:ea typeface="+mn-lt"/>
                <a:cs typeface="+mn-lt"/>
              </a:rPr>
              <a:t>Dr. Coleman confides in his Chair how uncomfortable </a:t>
            </a:r>
            <a:r>
              <a:rPr lang="en-US" sz="2000">
                <a:ea typeface="+mn-lt"/>
                <a:cs typeface="+mn-lt"/>
              </a:rPr>
              <a:t>he feels with Dolly's conduct. Instead of advising </a:t>
            </a:r>
            <a:r>
              <a:rPr lang="en-US" sz="2000" dirty="0">
                <a:ea typeface="+mn-lt"/>
                <a:cs typeface="+mn-lt"/>
              </a:rPr>
              <a:t>Dr. Coleman that he can make a report to Ruth, the Chair remarks on Dolly's "copious assets" and says that Dr. Coleman should "enjoy it while it lasts – they'll get saggy eventually." The other departmental admin, Judy, overhears this and is disgusted. </a:t>
            </a:r>
            <a:endParaRPr lang="en-US" sz="2000" dirty="0">
              <a:cs typeface="Lucida Sans Unicode"/>
            </a:endParaRPr>
          </a:p>
          <a:p>
            <a:pPr marL="0" indent="0" algn="just">
              <a:buNone/>
            </a:pPr>
            <a:endParaRPr lang="en-US" sz="2000" dirty="0">
              <a:cs typeface="Lucida Sans Unicode"/>
            </a:endParaRPr>
          </a:p>
          <a:p>
            <a:pPr marL="0" indent="0" algn="just">
              <a:buNone/>
            </a:pPr>
            <a:endParaRPr lang="en-US" sz="2000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Working 9 to 5, con't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494B70-9B0F-4771-953E-7C59FBA630B5}"/>
              </a:ext>
            </a:extLst>
          </p:cNvPr>
          <p:cNvSpPr txBox="1"/>
          <p:nvPr/>
        </p:nvSpPr>
        <p:spPr>
          <a:xfrm>
            <a:off x="831273" y="3979718"/>
            <a:ext cx="72632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400"/>
              </a:spcBef>
            </a:pPr>
            <a:r>
              <a:rPr lang="en-US">
                <a:ea typeface="+mn-lt"/>
                <a:cs typeface="+mn-lt"/>
              </a:rPr>
              <a:t>1. Can Judy report an interaction that was about someone else?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04CDE-18AB-4664-A54F-311B6D4DD657}"/>
              </a:ext>
            </a:extLst>
          </p:cNvPr>
          <p:cNvSpPr txBox="1"/>
          <p:nvPr/>
        </p:nvSpPr>
        <p:spPr>
          <a:xfrm>
            <a:off x="828675" y="4610966"/>
            <a:ext cx="763731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2. Did the Chair's sexual comments </a:t>
            </a:r>
            <a:r>
              <a:rPr lang="en-US" dirty="0">
                <a:ea typeface="+mn-lt"/>
                <a:cs typeface="+mn-lt"/>
              </a:rPr>
              <a:t>about Dolly constitute sexual harassment?</a:t>
            </a:r>
            <a:endParaRPr lang="en-US" dirty="0"/>
          </a:p>
          <a:p>
            <a:pPr algn="l"/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67825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58900"/>
            <a:ext cx="7855142" cy="4995863"/>
          </a:xfrm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 indent="-255905"/>
            <a:r>
              <a:rPr lang="en-US" dirty="0"/>
              <a:t>Physical contact, especially in private areas.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Sexual teasing, nicknames, or jokes.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Sexually charged e-mails, text messages, Instagram postings, twitter posts, etc.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Suggestive comments, sounds, or gestures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Remarks about a person’s clothing, body, or sexual activities.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Display or dissemination of photographs, cartoons, or drawings of a sexual nature.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Leering or ogling at a person’s body.</a:t>
            </a:r>
            <a:endParaRPr lang="en-US" dirty="0">
              <a:cs typeface="Lucida Sans Unicode"/>
            </a:endParaRPr>
          </a:p>
          <a:p>
            <a:pPr indent="-255905"/>
            <a:r>
              <a:rPr lang="en-US" dirty="0">
                <a:cs typeface="Lucida Sans Unicode"/>
              </a:rPr>
              <a:t>Cornering or not physically allowing a person to leave your presence.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Conduct to Avoid</a:t>
            </a:r>
          </a:p>
        </p:txBody>
      </p:sp>
    </p:spTree>
    <p:extLst>
      <p:ext uri="{BB962C8B-B14F-4D97-AF65-F5344CB8AC3E}">
        <p14:creationId xmlns:p14="http://schemas.microsoft.com/office/powerpoint/2010/main" val="362808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DCCB1-FAD0-40EA-8300-5623412E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96126"/>
          </a:xfrm>
        </p:spPr>
        <p:txBody>
          <a:bodyPr vert="horz" lIns="91440" tIns="45720" rIns="91440" bIns="45720" anchor="t">
            <a:noAutofit/>
          </a:bodyPr>
          <a:lstStyle/>
          <a:p>
            <a:pPr indent="-255905">
              <a:spcAft>
                <a:spcPts val="300"/>
              </a:spcAft>
            </a:pPr>
            <a:r>
              <a:rPr lang="en-US" sz="1800" b="1" dirty="0">
                <a:cs typeface="Lucida Sans Unicode"/>
              </a:rPr>
              <a:t>9 to 5</a:t>
            </a:r>
            <a:r>
              <a:rPr lang="en-US" sz="1800" dirty="0">
                <a:cs typeface="Lucida Sans Unicode"/>
              </a:rPr>
              <a:t> (1980) - a comedy starring Dabney Coleman and Dolly Parton that highlights the dehumanizing and infuriating experience of sexual harassment in the workplace. </a:t>
            </a:r>
            <a:r>
              <a:rPr lang="en-US" sz="1200" dirty="0">
                <a:cs typeface="Lucida Sans Unicode"/>
              </a:rPr>
              <a:t>(please do not plot to poison your boss)</a:t>
            </a:r>
          </a:p>
          <a:p>
            <a:pPr indent="-255905">
              <a:spcAft>
                <a:spcPts val="300"/>
              </a:spcAft>
            </a:pPr>
            <a:r>
              <a:rPr lang="en-US" sz="1800" b="1" dirty="0">
                <a:cs typeface="Lucida Sans Unicode"/>
              </a:rPr>
              <a:t>Disclosure </a:t>
            </a:r>
            <a:r>
              <a:rPr lang="en-US" sz="1800" dirty="0">
                <a:cs typeface="Lucida Sans Unicode"/>
              </a:rPr>
              <a:t>(1994) - thriller in which a woman sexually assaults a man in the workplace, falsely files a complaint against him, and engages in retaliation after her complaint is disproven.</a:t>
            </a:r>
          </a:p>
          <a:p>
            <a:pPr indent="-255905">
              <a:spcAft>
                <a:spcPts val="300"/>
              </a:spcAft>
            </a:pPr>
            <a:r>
              <a:rPr lang="en-US" sz="1800" b="1" dirty="0">
                <a:cs typeface="Lucida Sans Unicode"/>
              </a:rPr>
              <a:t>North Country</a:t>
            </a:r>
            <a:r>
              <a:rPr lang="en-US" sz="1800" dirty="0">
                <a:cs typeface="Lucida Sans Unicode"/>
              </a:rPr>
              <a:t> (2005) - dramatization of the 1988 case </a:t>
            </a:r>
            <a:r>
              <a:rPr lang="en-US" sz="1800" i="1" dirty="0">
                <a:ea typeface="+mn-lt"/>
                <a:cs typeface="+mn-lt"/>
              </a:rPr>
              <a:t>Jenson v. Eveleth Taconite Co.</a:t>
            </a:r>
            <a:r>
              <a:rPr lang="en-US" sz="1800" dirty="0">
                <a:ea typeface="+mn-lt"/>
                <a:cs typeface="+mn-lt"/>
              </a:rPr>
              <a:t>, the first class-action sexual harassment lawsuit.</a:t>
            </a:r>
          </a:p>
          <a:p>
            <a:pPr indent="-255905">
              <a:spcAft>
                <a:spcPts val="300"/>
              </a:spcAft>
            </a:pPr>
            <a:r>
              <a:rPr lang="en-US" sz="1800" b="1" dirty="0">
                <a:cs typeface="Lucida Sans Unicode"/>
              </a:rPr>
              <a:t>The Good Girls Revolt</a:t>
            </a:r>
            <a:r>
              <a:rPr lang="en-US" sz="1800" dirty="0">
                <a:cs typeface="Lucida Sans Unicode"/>
              </a:rPr>
              <a:t> (2015 - Amazon Prime) - dramatization of a 1970 EEOC gender discrimination complaint against Newsweek, the first to be made directly against a media outlet.</a:t>
            </a:r>
          </a:p>
          <a:p>
            <a:pPr indent="-255905">
              <a:spcAft>
                <a:spcPts val="300"/>
              </a:spcAft>
            </a:pPr>
            <a:r>
              <a:rPr lang="en-US" sz="1800" b="1" dirty="0">
                <a:cs typeface="Lucida Sans Unicode"/>
              </a:rPr>
              <a:t>The Class of RBG </a:t>
            </a:r>
            <a:r>
              <a:rPr lang="en-US" sz="1800" dirty="0">
                <a:cs typeface="Lucida Sans Unicode"/>
              </a:rPr>
              <a:t>(2020 – Slate media) </a:t>
            </a:r>
            <a:r>
              <a:rPr lang="en-US" sz="1800" smtClean="0">
                <a:cs typeface="Lucida Sans Unicode"/>
              </a:rPr>
              <a:t>– two-part </a:t>
            </a:r>
            <a:r>
              <a:rPr lang="en-US" sz="1800" dirty="0">
                <a:cs typeface="Lucida Sans Unicode"/>
              </a:rPr>
              <a:t>Radio documentary about the 9 women in Harvard Law's class of 1959 that highlights disparate treatment in the educational setting. 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5E1788-B9C1-46A4-8BFF-253B1AAF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>
                <a:cs typeface="Lucida Sans Unicode"/>
              </a:rPr>
              <a:t>Sexual and Gender Harassment in the Media</a:t>
            </a:r>
          </a:p>
        </p:txBody>
      </p:sp>
    </p:spTree>
    <p:extLst>
      <p:ext uri="{BB962C8B-B14F-4D97-AF65-F5344CB8AC3E}">
        <p14:creationId xmlns:p14="http://schemas.microsoft.com/office/powerpoint/2010/main" val="1004206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0936" y="3580843"/>
            <a:ext cx="7772400" cy="1828800"/>
          </a:xfrm>
        </p:spPr>
        <p:txBody>
          <a:bodyPr vert="horz" lIns="91440" tIns="45720" rIns="91440" bIns="45720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n-US" sz="3600" dirty="0" smtClean="0"/>
              <a:t>1. </a:t>
            </a:r>
            <a:r>
              <a:rPr lang="en-US" sz="3600" u="sng" dirty="0" smtClean="0"/>
              <a:t>Me</a:t>
            </a:r>
            <a:r>
              <a:rPr lang="en-US" sz="3600" dirty="0" smtClean="0"/>
              <a:t>: Office </a:t>
            </a:r>
            <a:r>
              <a:rPr lang="en-US" sz="3600" dirty="0"/>
              <a:t>of Compliance and Title IX </a:t>
            </a:r>
            <a:r>
              <a:rPr lang="en-US" sz="3600" dirty="0" smtClean="0"/>
              <a:t>Coordinator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2. To Human Resources</a:t>
            </a:r>
            <a:br>
              <a:rPr lang="en-US" sz="3600" dirty="0" smtClean="0"/>
            </a:br>
            <a:r>
              <a:rPr lang="en-US" sz="3600" dirty="0" smtClean="0"/>
              <a:t>3. To the Provost or another Senior Administrator</a:t>
            </a:r>
            <a:br>
              <a:rPr lang="en-US" sz="3600" dirty="0" smtClean="0"/>
            </a:br>
            <a:endParaRPr lang="en-US" sz="3600" dirty="0">
              <a:cs typeface="Lucida Sans Unicod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0936" y="357442"/>
            <a:ext cx="8238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I have a concern about harassment. Who do I talk to?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331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 vert="horz" lIns="91440" tIns="45720" rIns="91440" bIns="45720" anchor="t"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pPr indent="-255905"/>
            <a:r>
              <a:rPr lang="en-US" dirty="0"/>
              <a:t>Learn the legal </a:t>
            </a:r>
            <a:r>
              <a:rPr lang="en-US" dirty="0" smtClean="0"/>
              <a:t>definitions </a:t>
            </a:r>
            <a:r>
              <a:rPr lang="en-US" dirty="0"/>
              <a:t>of </a:t>
            </a:r>
            <a:r>
              <a:rPr lang="en-US" dirty="0" smtClean="0"/>
              <a:t>harassment</a:t>
            </a:r>
          </a:p>
          <a:p>
            <a:pPr indent="-255905"/>
            <a:endParaRPr lang="en-US" dirty="0">
              <a:cs typeface="Lucida Sans Unicode"/>
            </a:endParaRPr>
          </a:p>
          <a:p>
            <a:pPr indent="-255905"/>
            <a:r>
              <a:rPr lang="en-US" dirty="0"/>
              <a:t>Discuss a hypothetical scenario</a:t>
            </a:r>
            <a:endParaRPr lang="en-US" dirty="0">
              <a:cs typeface="Lucida Sans Unicode"/>
            </a:endParaRPr>
          </a:p>
          <a:p>
            <a:pPr indent="-255905"/>
            <a:endParaRPr lang="en-US" dirty="0">
              <a:cs typeface="Lucida Sans Unicode"/>
            </a:endParaRPr>
          </a:p>
          <a:p>
            <a:pPr indent="-255905"/>
            <a:r>
              <a:rPr lang="en-US" dirty="0">
                <a:ea typeface="+mn-lt"/>
                <a:cs typeface="+mn-lt"/>
              </a:rPr>
              <a:t>Learn how to make a report</a:t>
            </a:r>
            <a:endParaRPr lang="en-US" dirty="0">
              <a:cs typeface="Lucida Sans Unicode"/>
            </a:endParaRPr>
          </a:p>
          <a:p>
            <a:endParaRPr lang="en-US" dirty="0"/>
          </a:p>
          <a:p>
            <a:pPr indent="-255905"/>
            <a:r>
              <a:rPr lang="en-US" dirty="0"/>
              <a:t>Answer your questions and address your concerns </a:t>
            </a:r>
            <a:endParaRPr lang="en-US" dirty="0">
              <a:cs typeface="Lucida Sans Unicode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Goals of Today’s Training</a:t>
            </a:r>
          </a:p>
        </p:txBody>
      </p:sp>
    </p:spTree>
    <p:extLst>
      <p:ext uri="{BB962C8B-B14F-4D97-AF65-F5344CB8AC3E}">
        <p14:creationId xmlns:p14="http://schemas.microsoft.com/office/powerpoint/2010/main" val="1227521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0700" y="1354328"/>
            <a:ext cx="8343900" cy="4779963"/>
          </a:xfrm>
        </p:spPr>
        <p:txBody>
          <a:bodyPr vert="horz" lIns="91440" tIns="45720" rIns="91440" bIns="45720" anchor="t">
            <a:noAutofit/>
          </a:bodyPr>
          <a:lstStyle/>
          <a:p>
            <a:pPr indent="-255905">
              <a:lnSpc>
                <a:spcPct val="120000"/>
              </a:lnSpc>
              <a:spcAft>
                <a:spcPts val="300"/>
              </a:spcAft>
            </a:pPr>
            <a:r>
              <a:rPr lang="en-US" sz="1800" dirty="0"/>
              <a:t>Complaint </a:t>
            </a:r>
          </a:p>
          <a:p>
            <a:pPr marL="621665" lvl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Reports are private, but not confidential. </a:t>
            </a:r>
            <a:endParaRPr lang="en-US" sz="1400" dirty="0">
              <a:cs typeface="Lucida Sans Unicode"/>
            </a:endParaRPr>
          </a:p>
          <a:p>
            <a:pPr marL="621665" lvl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>
                <a:cs typeface="Lucida Sans Unicode"/>
              </a:rPr>
              <a:t>You can report something that happened to you or something you witnessed happen to someone else.</a:t>
            </a:r>
          </a:p>
          <a:p>
            <a:pPr marL="621665" lvl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Reports should be made within one year of the event.</a:t>
            </a:r>
            <a:endParaRPr lang="en-US" sz="1400" dirty="0">
              <a:cs typeface="Lucida Sans Unicode"/>
            </a:endParaRPr>
          </a:p>
          <a:p>
            <a:pPr marL="621665" lvl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Reports may be submitted in person, written, by e-mail, or by telephone.</a:t>
            </a:r>
            <a:endParaRPr lang="en-US" sz="1400" dirty="0">
              <a:cs typeface="Lucida Sans Unicode"/>
            </a:endParaRPr>
          </a:p>
          <a:p>
            <a:pPr indent="-255905">
              <a:lnSpc>
                <a:spcPct val="120000"/>
              </a:lnSpc>
              <a:spcAft>
                <a:spcPts val="300"/>
              </a:spcAft>
            </a:pPr>
            <a:r>
              <a:rPr lang="en-US" sz="1800" dirty="0"/>
              <a:t>Investigation</a:t>
            </a:r>
            <a:endParaRPr lang="en-US" sz="1800" dirty="0">
              <a:cs typeface="Lucida Sans Unicode"/>
            </a:endParaRPr>
          </a:p>
          <a:p>
            <a:pPr marL="621665" lvl="1">
              <a:lnSpc>
                <a:spcPct val="120000"/>
              </a:lnSpc>
              <a:spcAft>
                <a:spcPts val="300"/>
              </a:spcAft>
            </a:pPr>
            <a:r>
              <a:rPr lang="en-US" sz="1400" dirty="0">
                <a:ea typeface="+mn-lt"/>
                <a:cs typeface="+mn-lt"/>
              </a:rPr>
              <a:t>Reports can be made anonymously however, a full investigation cannot begin based solely on an anonymous report. </a:t>
            </a:r>
            <a:endParaRPr lang="en-US" sz="1400" dirty="0">
              <a:cs typeface="Lucida Sans Unicode"/>
            </a:endParaRPr>
          </a:p>
          <a:p>
            <a:pPr indent="-255905">
              <a:lnSpc>
                <a:spcPct val="120000"/>
              </a:lnSpc>
              <a:spcAft>
                <a:spcPts val="300"/>
              </a:spcAft>
            </a:pPr>
            <a:r>
              <a:rPr lang="en-US" sz="1800" dirty="0"/>
              <a:t>Findings &amp; recommendation based on interviews and </a:t>
            </a:r>
            <a:r>
              <a:rPr lang="en-US" sz="1800" u="sng" dirty="0"/>
              <a:t>credible</a:t>
            </a:r>
            <a:r>
              <a:rPr lang="en-US" sz="1800" dirty="0"/>
              <a:t> </a:t>
            </a:r>
            <a:r>
              <a:rPr lang="en-US" sz="1800" dirty="0" smtClean="0"/>
              <a:t>evidence</a:t>
            </a:r>
            <a:r>
              <a:rPr lang="en-US" sz="1800" dirty="0"/>
              <a:t> </a:t>
            </a:r>
            <a:endParaRPr lang="en-US" sz="1800" dirty="0">
              <a:cs typeface="Lucida Sans Unicode"/>
            </a:endParaRPr>
          </a:p>
          <a:p>
            <a:pPr marL="621665" lvl="1" indent="-255905">
              <a:lnSpc>
                <a:spcPct val="120000"/>
              </a:lnSpc>
              <a:spcAft>
                <a:spcPts val="300"/>
              </a:spcAft>
            </a:pPr>
            <a:r>
              <a:rPr lang="en-US" sz="1400" dirty="0">
                <a:cs typeface="Lucida Sans Unicode"/>
              </a:rPr>
              <a:t>Allegations must be proven by "preponderance of the evidence" - more than 50% of credible evidence must demonstrate the alleged conduct occurred. </a:t>
            </a:r>
          </a:p>
          <a:p>
            <a:pPr indent="-255905">
              <a:lnSpc>
                <a:spcPct val="120000"/>
              </a:lnSpc>
              <a:spcAft>
                <a:spcPts val="300"/>
              </a:spcAft>
            </a:pPr>
            <a:r>
              <a:rPr lang="en-US" sz="1800" dirty="0"/>
              <a:t>Possible corrective </a:t>
            </a:r>
            <a:r>
              <a:rPr lang="en-US" sz="1800" dirty="0" smtClean="0"/>
              <a:t>measures</a:t>
            </a:r>
            <a:endParaRPr lang="en-US" sz="1800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Reporting a Concern </a:t>
            </a:r>
          </a:p>
        </p:txBody>
      </p:sp>
    </p:spTree>
    <p:extLst>
      <p:ext uri="{BB962C8B-B14F-4D97-AF65-F5344CB8AC3E}">
        <p14:creationId xmlns:p14="http://schemas.microsoft.com/office/powerpoint/2010/main" val="860781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7B2150-B833-4075-813E-91ED8F97A0F0}"/>
              </a:ext>
            </a:extLst>
          </p:cNvPr>
          <p:cNvSpPr txBox="1"/>
          <p:nvPr/>
        </p:nvSpPr>
        <p:spPr>
          <a:xfrm>
            <a:off x="1892300" y="1812636"/>
            <a:ext cx="5362863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/>
              <a:t>Ruth </a:t>
            </a:r>
            <a:r>
              <a:rPr lang="en-US" sz="2800" dirty="0" err="1"/>
              <a:t>Mariampolski</a:t>
            </a:r>
            <a:endParaRPr lang="en-US" sz="2800" dirty="0" err="1">
              <a:cs typeface="Lucida Sans Unicode"/>
            </a:endParaRPr>
          </a:p>
          <a:p>
            <a:pPr algn="ctr"/>
            <a:r>
              <a:rPr lang="en-US" sz="2800" i="1" dirty="0">
                <a:ea typeface="+mn-lt"/>
                <a:cs typeface="+mn-lt"/>
              </a:rPr>
              <a:t>Director of Compliance and Title IX Coordinator</a:t>
            </a:r>
          </a:p>
          <a:p>
            <a:pPr algn="ctr"/>
            <a:r>
              <a:rPr lang="en-US" sz="2800" dirty="0">
                <a:ea typeface="+mn-lt"/>
                <a:cs typeface="+mn-lt"/>
              </a:rPr>
              <a:t>Ruthm@nmhu.edu </a:t>
            </a:r>
            <a:endParaRPr lang="en-US" sz="2800">
              <a:cs typeface="Lucida Sans Unicode"/>
            </a:endParaRPr>
          </a:p>
          <a:p>
            <a:pPr algn="ctr"/>
            <a:r>
              <a:rPr lang="en-US" sz="2800" dirty="0">
                <a:ea typeface="+mn-lt"/>
                <a:cs typeface="+mn-lt"/>
              </a:rPr>
              <a:t>505-429-6888 (call or text)</a:t>
            </a:r>
          </a:p>
          <a:p>
            <a:pPr algn="ctr"/>
            <a:r>
              <a:rPr lang="en-US" sz="2800" dirty="0">
                <a:cs typeface="Lucida Sans Unicode"/>
              </a:rPr>
              <a:t>505-454-3363 (desk phone)</a:t>
            </a:r>
          </a:p>
        </p:txBody>
      </p:sp>
    </p:spTree>
    <p:extLst>
      <p:ext uri="{BB962C8B-B14F-4D97-AF65-F5344CB8AC3E}">
        <p14:creationId xmlns:p14="http://schemas.microsoft.com/office/powerpoint/2010/main" val="94676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/>
              <a:t>Prohibits: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/>
              <a:t>	</a:t>
            </a:r>
            <a:endParaRPr lang="en-US" sz="2800"/>
          </a:p>
          <a:p>
            <a:pPr marL="0" indent="0">
              <a:spcBef>
                <a:spcPts val="0"/>
              </a:spcBef>
              <a:buNone/>
            </a:pPr>
            <a:r>
              <a:rPr lang="en-US" sz="3600"/>
              <a:t>	Discrimination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/>
              <a:t>	Harassment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/>
              <a:t>	Retaliation</a:t>
            </a:r>
            <a:endParaRPr lang="en-US" sz="2800"/>
          </a:p>
          <a:p>
            <a:pPr marL="0" indent="0">
              <a:spcBef>
                <a:spcPts val="0"/>
              </a:spcBef>
              <a:buNone/>
            </a:pPr>
            <a:endParaRPr lang="en-US" sz="2800"/>
          </a:p>
          <a:p>
            <a:pPr marL="0" indent="0">
              <a:spcBef>
                <a:spcPts val="0"/>
              </a:spcBef>
              <a:buNone/>
            </a:pPr>
            <a:r>
              <a:rPr lang="en-US" sz="3600"/>
              <a:t>				in employment.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Equal Employment Opportunity</a:t>
            </a:r>
          </a:p>
        </p:txBody>
      </p:sp>
    </p:spTree>
    <p:extLst>
      <p:ext uri="{BB962C8B-B14F-4D97-AF65-F5344CB8AC3E}">
        <p14:creationId xmlns:p14="http://schemas.microsoft.com/office/powerpoint/2010/main" val="173130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2332228"/>
            <a:ext cx="8229600" cy="4525963"/>
          </a:xfrm>
        </p:spPr>
        <p:txBody>
          <a:bodyPr vert="horz" lIns="91440" tIns="45720" rIns="91440" bIns="45720" anchor="ctr">
            <a:normAutofit/>
          </a:bodyPr>
          <a:lstStyle/>
          <a:p>
            <a:pPr indent="-255905"/>
            <a:r>
              <a:rPr lang="en-US" sz="2800" b="1" dirty="0">
                <a:latin typeface="Lucida Sans"/>
                <a:cs typeface="Aharoni"/>
              </a:rPr>
              <a:t>Federal </a:t>
            </a:r>
            <a:r>
              <a:rPr lang="en-US" sz="2800" b="1" u="sng" dirty="0">
                <a:latin typeface="Lucida Sans"/>
                <a:cs typeface="Aharoni"/>
              </a:rPr>
              <a:t>Law</a:t>
            </a:r>
          </a:p>
          <a:p>
            <a:pPr marL="621665" lvl="1"/>
            <a:r>
              <a:rPr lang="en-US" sz="2800" dirty="0">
                <a:latin typeface="Lucida Sans"/>
                <a:cs typeface="Aharoni"/>
              </a:rPr>
              <a:t>Both Title VII of the Civil Rights Act and Title IX of the Educational Act protect </a:t>
            </a:r>
            <a:r>
              <a:rPr lang="en-US" sz="2800">
                <a:latin typeface="Lucida Sans"/>
                <a:cs typeface="Aharoni"/>
              </a:rPr>
              <a:t>employees against sexual harassment.</a:t>
            </a:r>
            <a:endParaRPr lang="en-US" sz="2800" dirty="0">
              <a:latin typeface="Lucida Sans"/>
              <a:cs typeface="Aharoni"/>
            </a:endParaRPr>
          </a:p>
          <a:p>
            <a:pPr indent="-255905"/>
            <a:r>
              <a:rPr lang="en-US" sz="2800" b="1" dirty="0">
                <a:latin typeface="Lucida Sans"/>
                <a:ea typeface="+mn-lt"/>
                <a:cs typeface="+mn-lt"/>
              </a:rPr>
              <a:t>State </a:t>
            </a:r>
            <a:r>
              <a:rPr lang="en-US" sz="2800" b="1" u="sng" dirty="0">
                <a:latin typeface="Lucida Sans"/>
                <a:ea typeface="+mn-lt"/>
                <a:cs typeface="+mn-lt"/>
              </a:rPr>
              <a:t>Law</a:t>
            </a:r>
          </a:p>
          <a:p>
            <a:pPr indent="-255905"/>
            <a:r>
              <a:rPr lang="en-US" sz="2800" b="1" u="sng" dirty="0">
                <a:latin typeface="Lucida Sans"/>
                <a:cs typeface="Aharoni"/>
              </a:rPr>
              <a:t>Policy</a:t>
            </a:r>
            <a:r>
              <a:rPr lang="en-US" sz="2800" b="1" dirty="0">
                <a:latin typeface="Lucida Sans"/>
                <a:cs typeface="Aharoni"/>
              </a:rPr>
              <a:t> of New Mexico Highlands </a:t>
            </a:r>
            <a:r>
              <a:rPr lang="en-US" sz="2800" b="1">
                <a:latin typeface="Lucida Sans"/>
                <a:cs typeface="Aharoni"/>
              </a:rPr>
              <a:t>University.</a:t>
            </a:r>
            <a:endParaRPr lang="en-US" sz="2800" b="1" dirty="0">
              <a:latin typeface="Lucida Sans"/>
              <a:cs typeface="Aharoni" panose="02010803020104030203" pitchFamily="2" charset="-79"/>
            </a:endParaRPr>
          </a:p>
          <a:p>
            <a:pPr marL="109855" indent="0">
              <a:buNone/>
            </a:pPr>
            <a:endParaRPr lang="en-US" sz="320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833438"/>
            <a:ext cx="8229600" cy="1143000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>
                <a:latin typeface="Aharoni"/>
                <a:cs typeface="Aharoni"/>
              </a:rPr>
              <a:t>Equal Employment Opportunity and Equal Educational Opportunity are Required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067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DISCRIMINATORY HARASSMENT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1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0" indent="0" algn="just"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Unwelcome conduct</a:t>
            </a:r>
            <a:r>
              <a:rPr lang="en-US" altLang="en-US" sz="2800" b="1" dirty="0"/>
              <a:t> that has the purpose or effect of interfering with an employee’s work performance or creates an intimidating, hostile or offensive work environment </a:t>
            </a:r>
            <a:r>
              <a:rPr lang="en-US" altLang="en-US" sz="2800" b="1" u="sng" dirty="0"/>
              <a:t>because of</a:t>
            </a:r>
            <a:r>
              <a:rPr lang="en-US" altLang="en-US" sz="2800" b="1" dirty="0"/>
              <a:t> an employee’s perceived or actual </a:t>
            </a:r>
            <a:r>
              <a:rPr lang="en-US" altLang="en-US" sz="2800" b="1" dirty="0">
                <a:solidFill>
                  <a:srgbClr val="FF0000"/>
                </a:solidFill>
              </a:rPr>
              <a:t>protected characteristic</a:t>
            </a:r>
            <a:r>
              <a:rPr lang="en-US" altLang="en-US" sz="2800" b="1" dirty="0"/>
              <a:t>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Harassment Definition</a:t>
            </a:r>
          </a:p>
        </p:txBody>
      </p:sp>
    </p:spTree>
    <p:extLst>
      <p:ext uri="{BB962C8B-B14F-4D97-AF65-F5344CB8AC3E}">
        <p14:creationId xmlns:p14="http://schemas.microsoft.com/office/powerpoint/2010/main" val="284399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ts val="0"/>
              </a:spcBef>
            </a:pPr>
            <a:r>
              <a:rPr lang="en-US" b="0" dirty="0">
                <a:latin typeface="Lucida Sans"/>
              </a:rPr>
              <a:t>Protected Characteristics</a:t>
            </a:r>
            <a:endParaRPr lang="en-US" b="0" dirty="0">
              <a:ea typeface="+mj-lt"/>
              <a:cs typeface="+mj-lt"/>
            </a:endParaRPr>
          </a:p>
          <a:p>
            <a:pPr>
              <a:spcBef>
                <a:spcPts val="0"/>
              </a:spcBef>
            </a:pPr>
            <a:r>
              <a:rPr lang="en-US" sz="2000" b="0" dirty="0">
                <a:ea typeface="+mj-lt"/>
                <a:cs typeface="+mj-lt"/>
              </a:rPr>
              <a:t>may be real or perceived</a:t>
            </a:r>
            <a:endParaRPr lang="en-US" sz="2000" dirty="0">
              <a:cs typeface="Lucida Sans Unico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8542EC-A90D-4EDD-9F10-002CF60A61AB}"/>
              </a:ext>
            </a:extLst>
          </p:cNvPr>
          <p:cNvSpPr txBox="1"/>
          <p:nvPr/>
        </p:nvSpPr>
        <p:spPr>
          <a:xfrm>
            <a:off x="595941" y="1469630"/>
            <a:ext cx="4284947" cy="47166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 Federal Law</a:t>
            </a:r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Race</a:t>
            </a:r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Color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Religion or creed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National origin or ancestry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Sex </a:t>
            </a:r>
          </a:p>
          <a:p>
            <a:pPr marL="556895" lvl="1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Pregnancy</a:t>
            </a:r>
            <a:endParaRPr lang="en-US" dirty="0"/>
          </a:p>
          <a:p>
            <a:pPr marL="556895" lvl="1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Sexual orientation</a:t>
            </a:r>
          </a:p>
          <a:p>
            <a:pPr marL="556895" lvl="1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Gender identity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Age (40+)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Physical or mental disability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Veteran status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Genetic information</a:t>
            </a:r>
            <a:endParaRPr lang="en-US" dirty="0"/>
          </a:p>
          <a:p>
            <a:pPr marL="213995" indent="-213995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Citizenship</a:t>
            </a:r>
            <a:endParaRPr lang="en-US" dirty="0"/>
          </a:p>
          <a:p>
            <a:r>
              <a:rPr lang="en-US" dirty="0"/>
              <a:t>+ association with one who has a protected characteristic</a:t>
            </a:r>
          </a:p>
        </p:txBody>
      </p:sp>
      <p:pic>
        <p:nvPicPr>
          <p:cNvPr id="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1A35216-1155-453E-B892-591FCFC50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927142" y="1516986"/>
            <a:ext cx="1035845" cy="1026158"/>
          </a:xfrm>
          <a:prstGeom prst="rect">
            <a:avLst/>
          </a:prstGeom>
        </p:spPr>
      </p:pic>
      <p:pic>
        <p:nvPicPr>
          <p:cNvPr id="16" name="Picture 7" descr="A picture containing shirt&#10;&#10;Description automatically generated">
            <a:extLst>
              <a:ext uri="{FF2B5EF4-FFF2-40B4-BE49-F238E27FC236}">
                <a16:creationId xmlns:a16="http://schemas.microsoft.com/office/drawing/2014/main" id="{0C4AF69C-00BF-42A2-A73E-61022E477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9403" y="1507250"/>
            <a:ext cx="946503" cy="100313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684F5BE-9C11-47DC-8944-B215E500B94D}"/>
              </a:ext>
            </a:extLst>
          </p:cNvPr>
          <p:cNvSpPr txBox="1"/>
          <p:nvPr/>
        </p:nvSpPr>
        <p:spPr>
          <a:xfrm>
            <a:off x="4648200" y="1511300"/>
            <a:ext cx="3314700" cy="41242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ea typeface="+mn-lt"/>
                <a:cs typeface="+mn-lt"/>
              </a:rPr>
              <a:t> New Mexico Law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Race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Color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Religion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National origin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Ancestry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Sex (includes pregnancy).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Age (40+)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Physical or mental </a:t>
            </a:r>
            <a:r>
              <a:rPr lang="en-US">
                <a:ea typeface="+mn-lt"/>
                <a:cs typeface="+mn-lt"/>
              </a:rPr>
              <a:t>handicap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Spousal affiliation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Sexual orientation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Gender identity</a:t>
            </a:r>
          </a:p>
          <a:p>
            <a:pPr marL="213995" indent="-21399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Serious medical condition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0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2600"/>
            <a:ext cx="7408333" cy="3840163"/>
          </a:xfrm>
        </p:spPr>
        <p:txBody>
          <a:bodyPr vert="horz" lIns="91440" tIns="45720" rIns="91440" bIns="45720" anchor="t">
            <a:normAutofit fontScale="85000" lnSpcReduction="10000"/>
          </a:bodyPr>
          <a:lstStyle/>
          <a:p>
            <a:pPr indent="-255905"/>
            <a:r>
              <a:rPr lang="en-US" sz="2800"/>
              <a:t>Derogatory comments </a:t>
            </a:r>
            <a:endParaRPr lang="en-US" sz="2800">
              <a:cs typeface="Lucida Sans Unicode"/>
            </a:endParaRPr>
          </a:p>
          <a:p>
            <a:pPr indent="-255905"/>
            <a:r>
              <a:rPr lang="en-US" sz="2800"/>
              <a:t>Insulting jokes or put downs about an </a:t>
            </a:r>
            <a:r>
              <a:rPr lang="en-US" sz="2800" dirty="0"/>
              <a:t>individual or group </a:t>
            </a:r>
            <a:endParaRPr lang="en-US" sz="2800" dirty="0">
              <a:cs typeface="Lucida Sans Unicode"/>
            </a:endParaRPr>
          </a:p>
          <a:p>
            <a:pPr indent="-255905"/>
            <a:r>
              <a:rPr lang="en-US" sz="2800" dirty="0">
                <a:ea typeface="+mn-lt"/>
                <a:cs typeface="+mn-lt"/>
              </a:rPr>
              <a:t>Unwelcome touching or gestures</a:t>
            </a:r>
            <a:endParaRPr lang="en-US" sz="2800" dirty="0">
              <a:cs typeface="Lucida Sans Unicode"/>
            </a:endParaRPr>
          </a:p>
          <a:p>
            <a:pPr indent="-255905"/>
            <a:r>
              <a:rPr lang="en-US" sz="2800" dirty="0"/>
              <a:t>Media such as photographs, music, movies, cartoons containing offensive material</a:t>
            </a:r>
            <a:endParaRPr lang="en-US" sz="2800" dirty="0">
              <a:cs typeface="Lucida Sans Unicode"/>
            </a:endParaRPr>
          </a:p>
          <a:p>
            <a:pPr indent="-255905"/>
            <a:r>
              <a:rPr lang="en-US" sz="2800" dirty="0"/>
              <a:t>Social media postings</a:t>
            </a:r>
            <a:endParaRPr lang="en-US" sz="2800" dirty="0">
              <a:cs typeface="Lucida Sans Unicode"/>
            </a:endParaRPr>
          </a:p>
          <a:p>
            <a:pPr indent="-255905"/>
            <a:r>
              <a:rPr lang="en-US" sz="2800" dirty="0">
                <a:ea typeface="+mn-lt"/>
                <a:cs typeface="+mn-lt"/>
              </a:rPr>
              <a:t>Interference with work performance</a:t>
            </a:r>
            <a:endParaRPr lang="en-US" sz="2800" dirty="0">
              <a:cs typeface="Lucida Sans Unicode"/>
            </a:endParaRPr>
          </a:p>
          <a:p>
            <a:pPr indent="-255905"/>
            <a:r>
              <a:rPr lang="en-US" sz="2800" dirty="0">
                <a:cs typeface="Lucida Sans Unicode"/>
              </a:rPr>
              <a:t>Manipulating others to make adverse employment actions ("Cat's paw" theory)</a:t>
            </a:r>
            <a:endParaRPr lang="en-US" sz="2800" dirty="0"/>
          </a:p>
          <a:p>
            <a:pPr indent="-255905"/>
            <a:endParaRPr lang="en-US" sz="2800" dirty="0">
              <a:cs typeface="Lucida Sans Unicode"/>
            </a:endParaRPr>
          </a:p>
          <a:p>
            <a:pPr indent="-255905"/>
            <a:endParaRPr lang="en-US" sz="2800" dirty="0">
              <a:cs typeface="Lucida Sans Unicode"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Forms of Discriminatory Harassment</a:t>
            </a:r>
          </a:p>
        </p:txBody>
      </p:sp>
    </p:spTree>
    <p:extLst>
      <p:ext uri="{BB962C8B-B14F-4D97-AF65-F5344CB8AC3E}">
        <p14:creationId xmlns:p14="http://schemas.microsoft.com/office/powerpoint/2010/main" val="93093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462F38-358D-4041-ACD1-08B880E9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312738"/>
            <a:ext cx="7696200" cy="2209800"/>
          </a:xfrm>
        </p:spPr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>
                <a:cs typeface="Lucida Sans Unicode"/>
              </a:rPr>
              <a:t>Harassing Someone About their Gender Identity is Harassing them on the Basis of Gender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E709B9-C443-4E9D-8133-B82A44ECA150}"/>
              </a:ext>
            </a:extLst>
          </p:cNvPr>
          <p:cNvSpPr txBox="1"/>
          <p:nvPr/>
        </p:nvSpPr>
        <p:spPr>
          <a:xfrm>
            <a:off x="1054100" y="2590800"/>
            <a:ext cx="7035800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ü"/>
            </a:pPr>
            <a:r>
              <a:rPr lang="en-US" b="1" dirty="0">
                <a:cs typeface="Lucida Sans Unicode"/>
              </a:rPr>
              <a:t>Do not remark on or insult people for being gender nonconforming.</a:t>
            </a:r>
          </a:p>
          <a:p>
            <a:pPr marL="285750" indent="-285750">
              <a:buFont typeface="Wingdings"/>
              <a:buChar char="ü"/>
            </a:pPr>
            <a:endParaRPr lang="en-US" b="1" dirty="0">
              <a:cs typeface="Lucida Sans Unicode"/>
            </a:endParaRPr>
          </a:p>
          <a:p>
            <a:pPr marL="285750" indent="-285750">
              <a:buFont typeface="Wingdings"/>
              <a:buChar char="ü"/>
            </a:pPr>
            <a:r>
              <a:rPr lang="en-US" b="1" dirty="0">
                <a:cs typeface="Lucida Sans Unicode"/>
              </a:rPr>
              <a:t>Do not make employment decisions on the basis of whether someone is gender conforming. </a:t>
            </a:r>
            <a:r>
              <a:rPr lang="en-US" i="1" dirty="0">
                <a:ea typeface="+mn-lt"/>
                <a:cs typeface="+mn-lt"/>
              </a:rPr>
              <a:t>Price Waterhouse v. Hopkins</a:t>
            </a:r>
            <a:r>
              <a:rPr lang="en-US" dirty="0">
                <a:ea typeface="+mn-lt"/>
                <a:cs typeface="+mn-lt"/>
              </a:rPr>
              <a:t>, 490 U.S. 228 (1989) </a:t>
            </a:r>
            <a:r>
              <a:rPr lang="en-US" b="1" dirty="0">
                <a:cs typeface="Lucida Sans Unicode"/>
              </a:rPr>
              <a:t> </a:t>
            </a:r>
          </a:p>
          <a:p>
            <a:pPr marL="285750" indent="-285750">
              <a:buFont typeface="Wingdings"/>
              <a:buChar char="ü"/>
            </a:pPr>
            <a:endParaRPr lang="en-US" b="1" dirty="0">
              <a:cs typeface="Lucida Sans Unicode"/>
            </a:endParaRPr>
          </a:p>
          <a:p>
            <a:pPr marL="285750" indent="-285750">
              <a:buFont typeface="Wingdings"/>
              <a:buChar char="ü"/>
            </a:pPr>
            <a:r>
              <a:rPr lang="en-US" b="1" dirty="0">
                <a:cs typeface="Lucida Sans Unicode"/>
              </a:rPr>
              <a:t>If someone asks you to call them by a particular name, it is always respectful to do so and disrespectful to refuse -- whether or not that is related to their gender.</a:t>
            </a:r>
          </a:p>
          <a:p>
            <a:pPr lvl="1"/>
            <a:r>
              <a:rPr lang="en-US" b="1" dirty="0">
                <a:cs typeface="Lucida Sans Unicode"/>
              </a:rPr>
              <a:t> </a:t>
            </a:r>
            <a:r>
              <a:rPr lang="en-US" dirty="0">
                <a:cs typeface="Lucida Sans Unicode"/>
              </a:rPr>
              <a:t>Ex:</a:t>
            </a:r>
            <a:r>
              <a:rPr lang="en-US" b="1" dirty="0">
                <a:cs typeface="Lucida Sans Unicode"/>
              </a:rPr>
              <a:t> </a:t>
            </a:r>
            <a:r>
              <a:rPr lang="en-US" i="1" dirty="0">
                <a:cs typeface="Lucida Sans Unicode"/>
              </a:rPr>
              <a:t>Mark is my dad's name, people call me Junior. </a:t>
            </a:r>
          </a:p>
        </p:txBody>
      </p:sp>
    </p:spTree>
    <p:extLst>
      <p:ext uri="{BB962C8B-B14F-4D97-AF65-F5344CB8AC3E}">
        <p14:creationId xmlns:p14="http://schemas.microsoft.com/office/powerpoint/2010/main" val="421053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1564</Words>
  <Application>Microsoft Office PowerPoint</Application>
  <PresentationFormat>On-screen Show (4:3)</PresentationFormat>
  <Paragraphs>155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Aharoni</vt:lpstr>
      <vt:lpstr>Arial</vt:lpstr>
      <vt:lpstr>Arial,Sans-Serif</vt:lpstr>
      <vt:lpstr>Calibri</vt:lpstr>
      <vt:lpstr>Corbel</vt:lpstr>
      <vt:lpstr>Lucida Sans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Basis</vt:lpstr>
      <vt:lpstr>Sexual Harassment</vt:lpstr>
      <vt:lpstr>Goals of Today’s Training</vt:lpstr>
      <vt:lpstr>Equal Employment Opportunity</vt:lpstr>
      <vt:lpstr>Equal Employment Opportunity and Equal Educational Opportunity are Required</vt:lpstr>
      <vt:lpstr>DISCRIMINATORY HARASSMENT</vt:lpstr>
      <vt:lpstr>Harassment Definition</vt:lpstr>
      <vt:lpstr>Protected Characteristics may be real or perceived</vt:lpstr>
      <vt:lpstr>Forms of Discriminatory Harassment</vt:lpstr>
      <vt:lpstr>Harassing Someone About their Gender Identity is Harassing them on the Basis of Gender</vt:lpstr>
      <vt:lpstr>Sexual Harassment: </vt:lpstr>
      <vt:lpstr>Forms of Sexual Harassment</vt:lpstr>
      <vt:lpstr>What Constitutes a Violation?</vt:lpstr>
      <vt:lpstr>Who Can Harass Who?</vt:lpstr>
      <vt:lpstr>Working 9 to 5, a hypothetical</vt:lpstr>
      <vt:lpstr>Questions to consider</vt:lpstr>
      <vt:lpstr>Working 9 to 5, con't</vt:lpstr>
      <vt:lpstr>Conduct to Avoid</vt:lpstr>
      <vt:lpstr>Sexual and Gender Harassment in the Media</vt:lpstr>
      <vt:lpstr>1. Me: Office of Compliance and Title IX Coordinator   2. To Human Resources 3. To the Provost or another Senior Administrator </vt:lpstr>
      <vt:lpstr>Reporting a Concern </vt:lpstr>
      <vt:lpstr>QUESTIONS?</vt:lpstr>
    </vt:vector>
  </TitlesOfParts>
  <Company>FDNY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FDNY EQUAL EMPLOYMENT OPPORTUNITY</dc:title>
  <dc:creator>FDNY BTDS</dc:creator>
  <cp:lastModifiedBy>Mariampolski, Ruth</cp:lastModifiedBy>
  <cp:revision>959</cp:revision>
  <cp:lastPrinted>2015-11-19T17:14:53Z</cp:lastPrinted>
  <dcterms:created xsi:type="dcterms:W3CDTF">2015-10-23T19:36:04Z</dcterms:created>
  <dcterms:modified xsi:type="dcterms:W3CDTF">2021-08-05T22:36:05Z</dcterms:modified>
</cp:coreProperties>
</file>